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h0qAuadihm/N3Ms3nSUVT5BfUg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Google Shape;7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688" y="425450"/>
            <a:ext cx="6884987" cy="387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5" name="Google Shape;765;p1:notes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6" name="Google Shape;766;p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Google Shape;77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13" y="412750"/>
            <a:ext cx="6908800" cy="388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6" name="Google Shape;776;p2:notes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77" name="Google Shape;777;p2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Google Shape;783;p17:notes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4" name="Google Shape;78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oogle Shape;79;p6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80" name="Google Shape;80;p6"/>
            <p:cNvSpPr/>
            <p:nvPr/>
          </p:nvSpPr>
          <p:spPr>
            <a:xfrm>
              <a:off x="-10068" y="2615721"/>
              <a:ext cx="5488038" cy="2838132"/>
            </a:xfrm>
            <a:custGeom>
              <a:avLst/>
              <a:gdLst/>
              <a:ahLst/>
              <a:cxnLst/>
              <a:rect l="l" t="t" r="r" b="b"/>
              <a:pathLst>
                <a:path w="9365" h="10000" extrusionOk="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81" name="Google Shape;81;p6"/>
            <p:cNvSpPr/>
            <p:nvPr/>
          </p:nvSpPr>
          <p:spPr>
            <a:xfrm>
              <a:off x="5049972" y="4978661"/>
              <a:ext cx="133444" cy="69977"/>
            </a:xfrm>
            <a:custGeom>
              <a:avLst/>
              <a:gdLst/>
              <a:ahLst/>
              <a:cxnLst/>
              <a:rect l="l" t="t" r="r" b="b"/>
              <a:pathLst>
                <a:path w="35" h="18" extrusionOk="0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82" name="Google Shape;82;p6"/>
            <p:cNvSpPr/>
            <p:nvPr/>
          </p:nvSpPr>
          <p:spPr>
            <a:xfrm>
              <a:off x="2504766" y="2944450"/>
              <a:ext cx="84623" cy="96015"/>
            </a:xfrm>
            <a:custGeom>
              <a:avLst/>
              <a:gdLst/>
              <a:ahLst/>
              <a:cxnLst/>
              <a:rect l="l" t="t" r="r" b="b"/>
              <a:pathLst>
                <a:path w="22" h="25" extrusionOk="0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83" name="Google Shape;83;p6"/>
            <p:cNvSpPr/>
            <p:nvPr/>
          </p:nvSpPr>
          <p:spPr>
            <a:xfrm>
              <a:off x="2304599" y="3125088"/>
              <a:ext cx="100897" cy="81368"/>
            </a:xfrm>
            <a:custGeom>
              <a:avLst/>
              <a:gdLst/>
              <a:ahLst/>
              <a:cxnLst/>
              <a:rect l="l" t="t" r="r" b="b"/>
              <a:pathLst>
                <a:path w="26" h="21" extrusionOk="0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84" name="Google Shape;84;p6"/>
            <p:cNvSpPr/>
            <p:nvPr/>
          </p:nvSpPr>
          <p:spPr>
            <a:xfrm>
              <a:off x="2459199" y="3294334"/>
              <a:ext cx="107406" cy="89505"/>
            </a:xfrm>
            <a:custGeom>
              <a:avLst/>
              <a:gdLst/>
              <a:ahLst/>
              <a:cxnLst/>
              <a:rect l="l" t="t" r="r" b="b"/>
              <a:pathLst>
                <a:path w="28" h="23" extrusionOk="0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85" name="Google Shape;85;p6"/>
            <p:cNvSpPr/>
            <p:nvPr/>
          </p:nvSpPr>
          <p:spPr>
            <a:xfrm>
              <a:off x="2005163" y="3133224"/>
              <a:ext cx="115543" cy="87878"/>
            </a:xfrm>
            <a:custGeom>
              <a:avLst/>
              <a:gdLst/>
              <a:ahLst/>
              <a:cxnLst/>
              <a:rect l="l" t="t" r="r" b="b"/>
              <a:pathLst>
                <a:path w="30" h="23" extrusionOk="0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86" name="Google Shape;86;p6"/>
            <p:cNvSpPr/>
            <p:nvPr/>
          </p:nvSpPr>
          <p:spPr>
            <a:xfrm>
              <a:off x="1759430" y="2687325"/>
              <a:ext cx="92760" cy="115543"/>
            </a:xfrm>
            <a:custGeom>
              <a:avLst/>
              <a:gdLst/>
              <a:ahLst/>
              <a:cxnLst/>
              <a:rect l="l" t="t" r="r" b="b"/>
              <a:pathLst>
                <a:path w="24" h="30" extrusionOk="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87" name="Google Shape;87;p6"/>
            <p:cNvSpPr/>
            <p:nvPr/>
          </p:nvSpPr>
          <p:spPr>
            <a:xfrm>
              <a:off x="3012505" y="3522166"/>
              <a:ext cx="92760" cy="73232"/>
            </a:xfrm>
            <a:custGeom>
              <a:avLst/>
              <a:gdLst/>
              <a:ahLst/>
              <a:cxnLst/>
              <a:rect l="l" t="t" r="r" b="b"/>
              <a:pathLst>
                <a:path w="24" h="19" extrusionOk="0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88" name="Google Shape;88;p6"/>
            <p:cNvSpPr/>
            <p:nvPr/>
          </p:nvSpPr>
          <p:spPr>
            <a:xfrm>
              <a:off x="3074345" y="3401740"/>
              <a:ext cx="107406" cy="89505"/>
            </a:xfrm>
            <a:custGeom>
              <a:avLst/>
              <a:gdLst/>
              <a:ahLst/>
              <a:cxnLst/>
              <a:rect l="l" t="t" r="r" b="b"/>
              <a:pathLst>
                <a:path w="28" h="23" extrusionOk="0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89" name="Google Shape;89;p6"/>
            <p:cNvSpPr/>
            <p:nvPr/>
          </p:nvSpPr>
          <p:spPr>
            <a:xfrm>
              <a:off x="4107725" y="4332596"/>
              <a:ext cx="84623" cy="81368"/>
            </a:xfrm>
            <a:custGeom>
              <a:avLst/>
              <a:gdLst/>
              <a:ahLst/>
              <a:cxnLst/>
              <a:rect l="l" t="t" r="r" b="b"/>
              <a:pathLst>
                <a:path w="22" h="21" extrusionOk="0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90" name="Google Shape;90;p6"/>
            <p:cNvSpPr/>
            <p:nvPr/>
          </p:nvSpPr>
          <p:spPr>
            <a:xfrm>
              <a:off x="4177702" y="4225189"/>
              <a:ext cx="102524" cy="84623"/>
            </a:xfrm>
            <a:custGeom>
              <a:avLst/>
              <a:gdLst/>
              <a:ahLst/>
              <a:cxnLst/>
              <a:rect l="l" t="t" r="r" b="b"/>
              <a:pathLst>
                <a:path w="27" h="22" extrusionOk="0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91" name="Google Shape;91;p6"/>
            <p:cNvSpPr/>
            <p:nvPr/>
          </p:nvSpPr>
          <p:spPr>
            <a:xfrm>
              <a:off x="3450267" y="3751625"/>
              <a:ext cx="76486" cy="81368"/>
            </a:xfrm>
            <a:custGeom>
              <a:avLst/>
              <a:gdLst/>
              <a:ahLst/>
              <a:cxnLst/>
              <a:rect l="l" t="t" r="r" b="b"/>
              <a:pathLst>
                <a:path w="20" h="21" extrusionOk="0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92" name="Google Shape;92;p6"/>
            <p:cNvSpPr/>
            <p:nvPr/>
          </p:nvSpPr>
          <p:spPr>
            <a:xfrm>
              <a:off x="3731802" y="3706058"/>
              <a:ext cx="84623" cy="104152"/>
            </a:xfrm>
            <a:custGeom>
              <a:avLst/>
              <a:gdLst/>
              <a:ahLst/>
              <a:cxnLst/>
              <a:rect l="l" t="t" r="r" b="b"/>
              <a:pathLst>
                <a:path w="22" h="27" extrusionOk="0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93" name="Google Shape;93;p6"/>
            <p:cNvSpPr/>
            <p:nvPr/>
          </p:nvSpPr>
          <p:spPr>
            <a:xfrm>
              <a:off x="3899421" y="3559595"/>
              <a:ext cx="89505" cy="109034"/>
            </a:xfrm>
            <a:custGeom>
              <a:avLst/>
              <a:gdLst/>
              <a:ahLst/>
              <a:cxnLst/>
              <a:rect l="l" t="t" r="r" b="b"/>
              <a:pathLst>
                <a:path w="23" h="28" extrusionOk="0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94" name="Google Shape;94;p6"/>
            <p:cNvSpPr/>
            <p:nvPr/>
          </p:nvSpPr>
          <p:spPr>
            <a:xfrm>
              <a:off x="4215131" y="3971320"/>
              <a:ext cx="104152" cy="89505"/>
            </a:xfrm>
            <a:custGeom>
              <a:avLst/>
              <a:gdLst/>
              <a:ahLst/>
              <a:cxnLst/>
              <a:rect l="l" t="t" r="r" b="b"/>
              <a:pathLst>
                <a:path w="27" h="23" extrusionOk="0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95" name="Google Shape;95;p6"/>
            <p:cNvSpPr/>
            <p:nvPr/>
          </p:nvSpPr>
          <p:spPr>
            <a:xfrm>
              <a:off x="4700087" y="4413964"/>
              <a:ext cx="91133" cy="107406"/>
            </a:xfrm>
            <a:custGeom>
              <a:avLst/>
              <a:gdLst/>
              <a:ahLst/>
              <a:cxnLst/>
              <a:rect l="l" t="t" r="r" b="b"/>
              <a:pathLst>
                <a:path w="24" h="28" extrusionOk="0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96" name="Google Shape;96;p6"/>
            <p:cNvSpPr/>
            <p:nvPr/>
          </p:nvSpPr>
          <p:spPr>
            <a:xfrm>
              <a:off x="4573152" y="4425356"/>
              <a:ext cx="84623" cy="99270"/>
            </a:xfrm>
            <a:custGeom>
              <a:avLst/>
              <a:gdLst/>
              <a:ahLst/>
              <a:cxnLst/>
              <a:rect l="l" t="t" r="r" b="b"/>
              <a:pathLst>
                <a:path w="22" h="26" extrusionOk="0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97" name="Google Shape;97;p6"/>
            <p:cNvSpPr/>
            <p:nvPr/>
          </p:nvSpPr>
          <p:spPr>
            <a:xfrm>
              <a:off x="5111812" y="4591347"/>
              <a:ext cx="76486" cy="84623"/>
            </a:xfrm>
            <a:custGeom>
              <a:avLst/>
              <a:gdLst/>
              <a:ahLst/>
              <a:cxnLst/>
              <a:rect l="l" t="t" r="r" b="b"/>
              <a:pathLst>
                <a:path w="20" h="22" extrusionOk="0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98" name="Google Shape;98;p6"/>
            <p:cNvSpPr/>
            <p:nvPr/>
          </p:nvSpPr>
          <p:spPr>
            <a:xfrm>
              <a:off x="5176907" y="4698754"/>
              <a:ext cx="99270" cy="79741"/>
            </a:xfrm>
            <a:custGeom>
              <a:avLst/>
              <a:gdLst/>
              <a:ahLst/>
              <a:cxnLst/>
              <a:rect l="l" t="t" r="r" b="b"/>
              <a:pathLst>
                <a:path w="26" h="21" extrusionOk="0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99" name="Google Shape;99;p6"/>
            <p:cNvSpPr/>
            <p:nvPr/>
          </p:nvSpPr>
          <p:spPr>
            <a:xfrm>
              <a:off x="4353458" y="4591347"/>
              <a:ext cx="96015" cy="71604"/>
            </a:xfrm>
            <a:custGeom>
              <a:avLst/>
              <a:gdLst/>
              <a:ahLst/>
              <a:cxnLst/>
              <a:rect l="l" t="t" r="r" b="b"/>
              <a:pathLst>
                <a:path w="25" h="19" extrusionOk="0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00" name="Google Shape;100;p6"/>
            <p:cNvSpPr/>
            <p:nvPr/>
          </p:nvSpPr>
          <p:spPr>
            <a:xfrm>
              <a:off x="3001113" y="3033955"/>
              <a:ext cx="87878" cy="73232"/>
            </a:xfrm>
            <a:custGeom>
              <a:avLst/>
              <a:gdLst/>
              <a:ahLst/>
              <a:cxnLst/>
              <a:rect l="l" t="t" r="r" b="b"/>
              <a:pathLst>
                <a:path w="23" h="19" extrusionOk="0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01" name="Google Shape;101;p6"/>
            <p:cNvSpPr/>
            <p:nvPr/>
          </p:nvSpPr>
          <p:spPr>
            <a:xfrm>
              <a:off x="2800947" y="2924921"/>
              <a:ext cx="73232" cy="92760"/>
            </a:xfrm>
            <a:custGeom>
              <a:avLst/>
              <a:gdLst/>
              <a:ahLst/>
              <a:cxnLst/>
              <a:rect l="l" t="t" r="r" b="b"/>
              <a:pathLst>
                <a:path w="19" h="24" extrusionOk="0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02" name="Google Shape;102;p6"/>
            <p:cNvSpPr/>
            <p:nvPr/>
          </p:nvSpPr>
          <p:spPr>
            <a:xfrm>
              <a:off x="94631" y="3009544"/>
              <a:ext cx="118798" cy="100897"/>
            </a:xfrm>
            <a:custGeom>
              <a:avLst/>
              <a:gdLst/>
              <a:ahLst/>
              <a:cxnLst/>
              <a:rect l="l" t="t" r="r" b="b"/>
              <a:pathLst>
                <a:path w="31" h="26" extrusionOk="0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03" name="Google Shape;103;p6"/>
            <p:cNvSpPr/>
            <p:nvPr/>
          </p:nvSpPr>
          <p:spPr>
            <a:xfrm>
              <a:off x="3765977" y="3956673"/>
              <a:ext cx="460546" cy="476819"/>
            </a:xfrm>
            <a:custGeom>
              <a:avLst/>
              <a:gdLst/>
              <a:ahLst/>
              <a:cxnLst/>
              <a:rect l="l" t="t" r="r" b="b"/>
              <a:pathLst>
                <a:path w="120" h="124" extrusionOk="0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04" name="Google Shape;104;p6"/>
            <p:cNvSpPr/>
            <p:nvPr/>
          </p:nvSpPr>
          <p:spPr>
            <a:xfrm>
              <a:off x="3381918" y="3474972"/>
              <a:ext cx="1021988" cy="831586"/>
            </a:xfrm>
            <a:custGeom>
              <a:avLst/>
              <a:gdLst/>
              <a:ahLst/>
              <a:cxnLst/>
              <a:rect l="l" t="t" r="r" b="b"/>
              <a:pathLst>
                <a:path w="266" h="216" extrusionOk="0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05" name="Google Shape;105;p6"/>
            <p:cNvSpPr/>
            <p:nvPr/>
          </p:nvSpPr>
          <p:spPr>
            <a:xfrm>
              <a:off x="4924664" y="4363516"/>
              <a:ext cx="488211" cy="953638"/>
            </a:xfrm>
            <a:custGeom>
              <a:avLst/>
              <a:gdLst/>
              <a:ahLst/>
              <a:cxnLst/>
              <a:rect l="l" t="t" r="r" b="b"/>
              <a:pathLst>
                <a:path w="127" h="248" extrusionOk="0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06" name="Google Shape;106;p6"/>
            <p:cNvSpPr/>
            <p:nvPr/>
          </p:nvSpPr>
          <p:spPr>
            <a:xfrm>
              <a:off x="2228113" y="2845180"/>
              <a:ext cx="1083828" cy="668849"/>
            </a:xfrm>
            <a:custGeom>
              <a:avLst/>
              <a:gdLst/>
              <a:ahLst/>
              <a:cxnLst/>
              <a:rect l="l" t="t" r="r" b="b"/>
              <a:pathLst>
                <a:path w="282" h="174" extrusionOk="0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07" name="Google Shape;107;p6"/>
            <p:cNvSpPr/>
            <p:nvPr/>
          </p:nvSpPr>
          <p:spPr>
            <a:xfrm>
              <a:off x="2381086" y="3136479"/>
              <a:ext cx="615146" cy="304318"/>
            </a:xfrm>
            <a:custGeom>
              <a:avLst/>
              <a:gdLst/>
              <a:ahLst/>
              <a:cxnLst/>
              <a:rect l="l" t="t" r="r" b="b"/>
              <a:pathLst>
                <a:path w="160" h="79" extrusionOk="0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08" name="Google Shape;108;p6"/>
            <p:cNvSpPr/>
            <p:nvPr/>
          </p:nvSpPr>
          <p:spPr>
            <a:xfrm>
              <a:off x="4545487" y="4575074"/>
              <a:ext cx="623283" cy="358021"/>
            </a:xfrm>
            <a:custGeom>
              <a:avLst/>
              <a:gdLst/>
              <a:ahLst/>
              <a:cxnLst/>
              <a:rect l="l" t="t" r="r" b="b"/>
              <a:pathLst>
                <a:path w="162" h="93" extrusionOk="0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09" name="Google Shape;109;p6"/>
            <p:cNvSpPr/>
            <p:nvPr/>
          </p:nvSpPr>
          <p:spPr>
            <a:xfrm>
              <a:off x="3424230" y="3663747"/>
              <a:ext cx="621655" cy="354767"/>
            </a:xfrm>
            <a:custGeom>
              <a:avLst/>
              <a:gdLst/>
              <a:ahLst/>
              <a:cxnLst/>
              <a:rect l="l" t="t" r="r" b="b"/>
              <a:pathLst>
                <a:path w="162" h="92" extrusionOk="0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10" name="Google Shape;110;p6"/>
            <p:cNvSpPr/>
            <p:nvPr/>
          </p:nvSpPr>
          <p:spPr>
            <a:xfrm>
              <a:off x="1201243" y="2687325"/>
              <a:ext cx="961775" cy="445899"/>
            </a:xfrm>
            <a:custGeom>
              <a:avLst/>
              <a:gdLst/>
              <a:ahLst/>
              <a:cxnLst/>
              <a:rect l="l" t="t" r="r" b="b"/>
              <a:pathLst>
                <a:path w="250" h="116" extrusionOk="0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11" name="Google Shape;111;p6"/>
            <p:cNvSpPr/>
            <p:nvPr/>
          </p:nvSpPr>
          <p:spPr>
            <a:xfrm>
              <a:off x="1344451" y="2924921"/>
              <a:ext cx="537032" cy="174129"/>
            </a:xfrm>
            <a:custGeom>
              <a:avLst/>
              <a:gdLst/>
              <a:ahLst/>
              <a:cxnLst/>
              <a:rect l="l" t="t" r="r" b="b"/>
              <a:pathLst>
                <a:path w="140" h="45" extrusionOk="0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12" name="Google Shape;112;p6"/>
            <p:cNvSpPr/>
            <p:nvPr/>
          </p:nvSpPr>
          <p:spPr>
            <a:xfrm>
              <a:off x="18145" y="2664542"/>
              <a:ext cx="1091965" cy="541914"/>
            </a:xfrm>
            <a:custGeom>
              <a:avLst/>
              <a:gdLst/>
              <a:ahLst/>
              <a:cxnLst/>
              <a:rect l="l" t="t" r="r" b="b"/>
              <a:pathLst>
                <a:path w="284" h="141" extrusionOk="0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13" name="Google Shape;113;p6"/>
            <p:cNvSpPr/>
            <p:nvPr/>
          </p:nvSpPr>
          <p:spPr>
            <a:xfrm>
              <a:off x="340364" y="2952586"/>
              <a:ext cx="603754" cy="219695"/>
            </a:xfrm>
            <a:custGeom>
              <a:avLst/>
              <a:gdLst/>
              <a:ahLst/>
              <a:cxnLst/>
              <a:rect l="l" t="t" r="r" b="b"/>
              <a:pathLst>
                <a:path w="157" h="57" extrusionOk="0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14" name="Google Shape;114;p6"/>
            <p:cNvSpPr/>
            <p:nvPr/>
          </p:nvSpPr>
          <p:spPr>
            <a:xfrm rot="-849371">
              <a:off x="4401465" y="4322999"/>
              <a:ext cx="623283" cy="358021"/>
            </a:xfrm>
            <a:custGeom>
              <a:avLst/>
              <a:gdLst/>
              <a:ahLst/>
              <a:cxnLst/>
              <a:rect l="l" t="t" r="r" b="b"/>
              <a:pathLst>
                <a:path w="162" h="93" extrusionOk="0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grpSp>
        <p:nvGrpSpPr>
          <p:cNvPr id="115" name="Google Shape;115;p6"/>
          <p:cNvGrpSpPr/>
          <p:nvPr/>
        </p:nvGrpSpPr>
        <p:grpSpPr>
          <a:xfrm rot="-2611328">
            <a:off x="-23158" y="123082"/>
            <a:ext cx="673614" cy="692184"/>
            <a:chOff x="10880877" y="927997"/>
            <a:chExt cx="1341666" cy="1378652"/>
          </a:xfrm>
        </p:grpSpPr>
        <p:sp>
          <p:nvSpPr>
            <p:cNvPr id="116" name="Google Shape;116;p6"/>
            <p:cNvSpPr/>
            <p:nvPr/>
          </p:nvSpPr>
          <p:spPr>
            <a:xfrm rot="-1200454">
              <a:off x="11036616" y="1071278"/>
              <a:ext cx="1030189" cy="1092089"/>
            </a:xfrm>
            <a:custGeom>
              <a:avLst/>
              <a:gdLst/>
              <a:ahLst/>
              <a:cxnLst/>
              <a:rect l="l" t="t" r="r" b="b"/>
              <a:pathLst>
                <a:path w="493" h="523" extrusionOk="0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17" name="Google Shape;117;p6"/>
            <p:cNvSpPr/>
            <p:nvPr/>
          </p:nvSpPr>
          <p:spPr>
            <a:xfrm rot="-1200454">
              <a:off x="11111902" y="1136486"/>
              <a:ext cx="872786" cy="886051"/>
            </a:xfrm>
            <a:custGeom>
              <a:avLst/>
              <a:gdLst/>
              <a:ahLst/>
              <a:cxnLst/>
              <a:rect l="l" t="t" r="r" b="b"/>
              <a:pathLst>
                <a:path w="418" h="424" extrusionOk="0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18" name="Google Shape;118;p6"/>
            <p:cNvSpPr/>
            <p:nvPr/>
          </p:nvSpPr>
          <p:spPr>
            <a:xfrm rot="-1200454">
              <a:off x="11487828" y="1372986"/>
              <a:ext cx="144138" cy="616345"/>
            </a:xfrm>
            <a:custGeom>
              <a:avLst/>
              <a:gdLst/>
              <a:ahLst/>
              <a:cxnLst/>
              <a:rect l="l" t="t" r="r" b="b"/>
              <a:pathLst>
                <a:path w="69" h="295" extrusionOk="0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19" name="Google Shape;119;p6"/>
            <p:cNvSpPr/>
            <p:nvPr/>
          </p:nvSpPr>
          <p:spPr>
            <a:xfrm rot="-1200454">
              <a:off x="11275423" y="1608421"/>
              <a:ext cx="279433" cy="298887"/>
            </a:xfrm>
            <a:custGeom>
              <a:avLst/>
              <a:gdLst/>
              <a:ahLst/>
              <a:cxnLst/>
              <a:rect l="l" t="t" r="r" b="b"/>
              <a:pathLst>
                <a:path w="134" h="143" extrusionOk="0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20" name="Google Shape;120;p6"/>
            <p:cNvSpPr/>
            <p:nvPr/>
          </p:nvSpPr>
          <p:spPr>
            <a:xfrm rot="-1200454">
              <a:off x="11408949" y="1946124"/>
              <a:ext cx="244062" cy="84007"/>
            </a:xfrm>
            <a:custGeom>
              <a:avLst/>
              <a:gdLst/>
              <a:ahLst/>
              <a:cxnLst/>
              <a:rect l="l" t="t" r="r" b="b"/>
              <a:pathLst>
                <a:path w="117" h="40" extrusionOk="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21" name="Google Shape;121;p6"/>
            <p:cNvSpPr/>
            <p:nvPr/>
          </p:nvSpPr>
          <p:spPr>
            <a:xfrm rot="-1200454">
              <a:off x="11624124" y="1563797"/>
              <a:ext cx="342217" cy="229913"/>
            </a:xfrm>
            <a:custGeom>
              <a:avLst/>
              <a:gdLst/>
              <a:ahLst/>
              <a:cxnLst/>
              <a:rect l="l" t="t" r="r" b="b"/>
              <a:pathLst>
                <a:path w="164" h="110" extrusionOk="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22" name="Google Shape;122;p6"/>
            <p:cNvSpPr/>
            <p:nvPr/>
          </p:nvSpPr>
          <p:spPr>
            <a:xfrm rot="-1200454">
              <a:off x="11677994" y="1824726"/>
              <a:ext cx="329837" cy="104345"/>
            </a:xfrm>
            <a:custGeom>
              <a:avLst/>
              <a:gdLst/>
              <a:ahLst/>
              <a:cxnLst/>
              <a:rect l="l" t="t" r="r" b="b"/>
              <a:pathLst>
                <a:path w="158" h="50" extrusionOk="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23" name="Google Shape;123;p6"/>
            <p:cNvSpPr/>
            <p:nvPr/>
          </p:nvSpPr>
          <p:spPr>
            <a:xfrm rot="-1200454">
              <a:off x="11582576" y="2030249"/>
              <a:ext cx="165361" cy="211344"/>
            </a:xfrm>
            <a:custGeom>
              <a:avLst/>
              <a:gdLst/>
              <a:ahLst/>
              <a:cxnLst/>
              <a:rect l="l" t="t" r="r" b="b"/>
              <a:pathLst>
                <a:path w="79" h="101" extrusionOk="0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sp>
        <p:nvSpPr>
          <p:cNvPr id="124" name="Google Shape;124;p6"/>
          <p:cNvSpPr/>
          <p:nvPr/>
        </p:nvSpPr>
        <p:spPr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 extrusionOk="0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125" name="Google Shape;125;p6"/>
          <p:cNvGrpSpPr/>
          <p:nvPr/>
        </p:nvGrpSpPr>
        <p:grpSpPr>
          <a:xfrm>
            <a:off x="11344377" y="-90185"/>
            <a:ext cx="858702" cy="838096"/>
            <a:chOff x="11141920" y="30802"/>
            <a:chExt cx="858702" cy="838096"/>
          </a:xfrm>
        </p:grpSpPr>
        <p:sp>
          <p:nvSpPr>
            <p:cNvPr id="126" name="Google Shape;126;p6"/>
            <p:cNvSpPr/>
            <p:nvPr/>
          </p:nvSpPr>
          <p:spPr>
            <a:xfrm rot="-1200454">
              <a:off x="11674805" y="635788"/>
              <a:ext cx="133527" cy="204269"/>
            </a:xfrm>
            <a:custGeom>
              <a:avLst/>
              <a:gdLst/>
              <a:ahLst/>
              <a:cxnLst/>
              <a:rect l="l" t="t" r="r" b="b"/>
              <a:pathLst>
                <a:path w="64" h="98" extrusionOk="0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27" name="Google Shape;127;p6"/>
            <p:cNvSpPr/>
            <p:nvPr/>
          </p:nvSpPr>
          <p:spPr>
            <a:xfrm rot="-1200454">
              <a:off x="11231706" y="127529"/>
              <a:ext cx="679129" cy="644642"/>
            </a:xfrm>
            <a:custGeom>
              <a:avLst/>
              <a:gdLst/>
              <a:ahLst/>
              <a:cxnLst/>
              <a:rect l="l" t="t" r="r" b="b"/>
              <a:pathLst>
                <a:path w="325" h="309" extrusionOk="0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28" name="Google Shape;128;p6"/>
            <p:cNvSpPr/>
            <p:nvPr/>
          </p:nvSpPr>
          <p:spPr>
            <a:xfrm rot="-1200454">
              <a:off x="11276592" y="184419"/>
              <a:ext cx="573899" cy="599543"/>
            </a:xfrm>
            <a:custGeom>
              <a:avLst/>
              <a:gdLst/>
              <a:ahLst/>
              <a:cxnLst/>
              <a:rect l="l" t="t" r="r" b="b"/>
              <a:pathLst>
                <a:path w="275" h="287" extrusionOk="0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29" name="Google Shape;129;p6"/>
            <p:cNvSpPr/>
            <p:nvPr/>
          </p:nvSpPr>
          <p:spPr>
            <a:xfrm rot="-1200454">
              <a:off x="11486218" y="306755"/>
              <a:ext cx="188352" cy="380241"/>
            </a:xfrm>
            <a:custGeom>
              <a:avLst/>
              <a:gdLst/>
              <a:ahLst/>
              <a:cxnLst/>
              <a:rect l="l" t="t" r="r" b="b"/>
              <a:pathLst>
                <a:path w="90" h="182" extrusionOk="0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30" name="Google Shape;130;p6"/>
            <p:cNvSpPr/>
            <p:nvPr/>
          </p:nvSpPr>
          <p:spPr>
            <a:xfrm rot="-1200454">
              <a:off x="11632851" y="298738"/>
              <a:ext cx="112304" cy="248483"/>
            </a:xfrm>
            <a:custGeom>
              <a:avLst/>
              <a:gdLst/>
              <a:ahLst/>
              <a:cxnLst/>
              <a:rect l="l" t="t" r="r" b="b"/>
              <a:pathLst>
                <a:path w="54" h="119" extrusionOk="0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31" name="Google Shape;131;p6"/>
            <p:cNvSpPr/>
            <p:nvPr/>
          </p:nvSpPr>
          <p:spPr>
            <a:xfrm rot="-1200454">
              <a:off x="11710444" y="508051"/>
              <a:ext cx="144138" cy="90197"/>
            </a:xfrm>
            <a:custGeom>
              <a:avLst/>
              <a:gdLst/>
              <a:ahLst/>
              <a:cxnLst/>
              <a:rect l="l" t="t" r="r" b="b"/>
              <a:pathLst>
                <a:path w="69" h="43" extrusionOk="0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32" name="Google Shape;132;p6"/>
            <p:cNvSpPr/>
            <p:nvPr/>
          </p:nvSpPr>
          <p:spPr>
            <a:xfrm rot="-1200454">
              <a:off x="11538078" y="665049"/>
              <a:ext cx="157402" cy="52173"/>
            </a:xfrm>
            <a:custGeom>
              <a:avLst/>
              <a:gdLst/>
              <a:ahLst/>
              <a:cxnLst/>
              <a:rect l="l" t="t" r="r" b="b"/>
              <a:pathLst>
                <a:path w="75" h="25" extrusionOk="0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33" name="Google Shape;133;p6"/>
            <p:cNvSpPr/>
            <p:nvPr/>
          </p:nvSpPr>
          <p:spPr>
            <a:xfrm rot="-1200454">
              <a:off x="11385593" y="578185"/>
              <a:ext cx="265285" cy="98155"/>
            </a:xfrm>
            <a:custGeom>
              <a:avLst/>
              <a:gdLst/>
              <a:ahLst/>
              <a:cxnLst/>
              <a:rect l="l" t="t" r="r" b="b"/>
              <a:pathLst>
                <a:path w="127" h="47" extrusionOk="0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sp>
        <p:nvSpPr>
          <p:cNvPr id="134" name="Google Shape;134;p6"/>
          <p:cNvSpPr/>
          <p:nvPr/>
        </p:nvSpPr>
        <p:spPr>
          <a:xfrm>
            <a:off x="-23365" y="3007512"/>
            <a:ext cx="12188952" cy="3850488"/>
          </a:xfrm>
          <a:custGeom>
            <a:avLst/>
            <a:gdLst/>
            <a:ahLst/>
            <a:cxnLst/>
            <a:rect l="l" t="t" r="r" b="b"/>
            <a:pathLst>
              <a:path w="12188952" h="3850488" extrusionOk="0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5" name="Google Shape;135;p6"/>
          <p:cNvSpPr/>
          <p:nvPr/>
        </p:nvSpPr>
        <p:spPr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 extrusionOk="0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rgbClr val="3F3F3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136" name="Google Shape;136;p6"/>
          <p:cNvGrpSpPr/>
          <p:nvPr/>
        </p:nvGrpSpPr>
        <p:grpSpPr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137" name="Google Shape;137;p6"/>
            <p:cNvSpPr/>
            <p:nvPr/>
          </p:nvSpPr>
          <p:spPr>
            <a:xfrm>
              <a:off x="3019" y="2576"/>
              <a:ext cx="85" cy="93"/>
            </a:xfrm>
            <a:custGeom>
              <a:avLst/>
              <a:gdLst/>
              <a:ahLst/>
              <a:cxnLst/>
              <a:rect l="l" t="t" r="r" b="b"/>
              <a:pathLst>
                <a:path w="36" h="39" extrusionOk="0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38" name="Google Shape;138;p6"/>
            <p:cNvSpPr/>
            <p:nvPr/>
          </p:nvSpPr>
          <p:spPr>
            <a:xfrm>
              <a:off x="3057" y="2617"/>
              <a:ext cx="116" cy="73"/>
            </a:xfrm>
            <a:custGeom>
              <a:avLst/>
              <a:gdLst/>
              <a:ahLst/>
              <a:cxnLst/>
              <a:rect l="l" t="t" r="r" b="b"/>
              <a:pathLst>
                <a:path w="49" h="31" extrusionOk="0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39" name="Google Shape;139;p6"/>
            <p:cNvSpPr/>
            <p:nvPr/>
          </p:nvSpPr>
          <p:spPr>
            <a:xfrm>
              <a:off x="3133" y="2676"/>
              <a:ext cx="71" cy="23"/>
            </a:xfrm>
            <a:custGeom>
              <a:avLst/>
              <a:gdLst/>
              <a:ahLst/>
              <a:cxnLst/>
              <a:rect l="l" t="t" r="r" b="b"/>
              <a:pathLst>
                <a:path w="30" h="10" extrusionOk="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40" name="Google Shape;140;p6"/>
            <p:cNvSpPr/>
            <p:nvPr/>
          </p:nvSpPr>
          <p:spPr>
            <a:xfrm>
              <a:off x="3003" y="2742"/>
              <a:ext cx="234" cy="198"/>
            </a:xfrm>
            <a:custGeom>
              <a:avLst/>
              <a:gdLst/>
              <a:ahLst/>
              <a:cxnLst/>
              <a:rect l="l" t="t" r="r" b="b"/>
              <a:pathLst>
                <a:path w="99" h="84" extrusionOk="0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41" name="Google Shape;141;p6"/>
            <p:cNvSpPr/>
            <p:nvPr/>
          </p:nvSpPr>
          <p:spPr>
            <a:xfrm>
              <a:off x="4590" y="2068"/>
              <a:ext cx="90" cy="22"/>
            </a:xfrm>
            <a:custGeom>
              <a:avLst/>
              <a:gdLst/>
              <a:ahLst/>
              <a:cxnLst/>
              <a:rect l="l" t="t" r="r" b="b"/>
              <a:pathLst>
                <a:path w="38" h="9" extrusionOk="0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42" name="Google Shape;142;p6"/>
            <p:cNvSpPr/>
            <p:nvPr/>
          </p:nvSpPr>
          <p:spPr>
            <a:xfrm>
              <a:off x="3000" y="1631"/>
              <a:ext cx="1600" cy="1531"/>
            </a:xfrm>
            <a:custGeom>
              <a:avLst/>
              <a:gdLst/>
              <a:ahLst/>
              <a:cxnLst/>
              <a:rect l="l" t="t" r="r" b="b"/>
              <a:pathLst>
                <a:path w="677" h="648" extrusionOk="0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43" name="Google Shape;143;p6"/>
            <p:cNvSpPr/>
            <p:nvPr/>
          </p:nvSpPr>
          <p:spPr>
            <a:xfrm>
              <a:off x="3433" y="1740"/>
              <a:ext cx="560" cy="17"/>
            </a:xfrm>
            <a:custGeom>
              <a:avLst/>
              <a:gdLst/>
              <a:ahLst/>
              <a:cxnLst/>
              <a:rect l="l" t="t" r="r" b="b"/>
              <a:pathLst>
                <a:path w="237" h="7" extrusionOk="0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44" name="Google Shape;144;p6"/>
            <p:cNvSpPr/>
            <p:nvPr/>
          </p:nvSpPr>
          <p:spPr>
            <a:xfrm>
              <a:off x="3000" y="1757"/>
              <a:ext cx="1640" cy="1450"/>
            </a:xfrm>
            <a:custGeom>
              <a:avLst/>
              <a:gdLst/>
              <a:ahLst/>
              <a:cxnLst/>
              <a:rect l="l" t="t" r="r" b="b"/>
              <a:pathLst>
                <a:path w="694" h="614" extrusionOk="0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45" name="Google Shape;145;p6"/>
            <p:cNvSpPr/>
            <p:nvPr/>
          </p:nvSpPr>
          <p:spPr>
            <a:xfrm>
              <a:off x="3669" y="1251"/>
              <a:ext cx="59" cy="57"/>
            </a:xfrm>
            <a:custGeom>
              <a:avLst/>
              <a:gdLst/>
              <a:ahLst/>
              <a:cxnLst/>
              <a:rect l="l" t="t" r="r" b="b"/>
              <a:pathLst>
                <a:path w="25" h="24" extrusionOk="0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46" name="Google Shape;146;p6"/>
            <p:cNvSpPr/>
            <p:nvPr/>
          </p:nvSpPr>
          <p:spPr>
            <a:xfrm>
              <a:off x="3605" y="1256"/>
              <a:ext cx="274" cy="302"/>
            </a:xfrm>
            <a:custGeom>
              <a:avLst/>
              <a:gdLst/>
              <a:ahLst/>
              <a:cxnLst/>
              <a:rect l="l" t="t" r="r" b="b"/>
              <a:pathLst>
                <a:path w="116" h="128" extrusionOk="0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47" name="Google Shape;147;p6"/>
            <p:cNvSpPr/>
            <p:nvPr/>
          </p:nvSpPr>
          <p:spPr>
            <a:xfrm>
              <a:off x="3631" y="1454"/>
              <a:ext cx="248" cy="109"/>
            </a:xfrm>
            <a:custGeom>
              <a:avLst/>
              <a:gdLst/>
              <a:ahLst/>
              <a:cxnLst/>
              <a:rect l="l" t="t" r="r" b="b"/>
              <a:pathLst>
                <a:path w="105" h="46" extrusionOk="0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48" name="Google Shape;148;p6"/>
            <p:cNvSpPr/>
            <p:nvPr/>
          </p:nvSpPr>
          <p:spPr>
            <a:xfrm>
              <a:off x="3733" y="1483"/>
              <a:ext cx="68" cy="37"/>
            </a:xfrm>
            <a:custGeom>
              <a:avLst/>
              <a:gdLst/>
              <a:ahLst/>
              <a:cxnLst/>
              <a:rect l="l" t="t" r="r" b="b"/>
              <a:pathLst>
                <a:path w="29" h="16" extrusionOk="0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49" name="Google Shape;149;p6"/>
            <p:cNvSpPr/>
            <p:nvPr/>
          </p:nvSpPr>
          <p:spPr>
            <a:xfrm>
              <a:off x="3414" y="1116"/>
              <a:ext cx="605" cy="584"/>
            </a:xfrm>
            <a:custGeom>
              <a:avLst/>
              <a:gdLst/>
              <a:ahLst/>
              <a:cxnLst/>
              <a:rect l="l" t="t" r="r" b="b"/>
              <a:pathLst>
                <a:path w="605" h="584" extrusionOk="0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rgbClr val="5757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50" name="Google Shape;150;p6"/>
            <p:cNvSpPr/>
            <p:nvPr/>
          </p:nvSpPr>
          <p:spPr>
            <a:xfrm>
              <a:off x="3461" y="2565"/>
              <a:ext cx="503" cy="578"/>
            </a:xfrm>
            <a:custGeom>
              <a:avLst/>
              <a:gdLst/>
              <a:ahLst/>
              <a:cxnLst/>
              <a:rect l="l" t="t" r="r" b="b"/>
              <a:pathLst>
                <a:path w="213" h="245" extrusionOk="0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141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51" name="Google Shape;151;p6"/>
            <p:cNvSpPr/>
            <p:nvPr/>
          </p:nvSpPr>
          <p:spPr>
            <a:xfrm>
              <a:off x="3695" y="2567"/>
              <a:ext cx="33" cy="576"/>
            </a:xfrm>
            <a:custGeom>
              <a:avLst/>
              <a:gdLst/>
              <a:ahLst/>
              <a:cxnLst/>
              <a:rect l="l" t="t" r="r" b="b"/>
              <a:pathLst>
                <a:path w="14" h="244" extrusionOk="0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70E0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52" name="Google Shape;152;p6"/>
            <p:cNvSpPr/>
            <p:nvPr/>
          </p:nvSpPr>
          <p:spPr>
            <a:xfrm>
              <a:off x="3095" y="2076"/>
              <a:ext cx="357" cy="356"/>
            </a:xfrm>
            <a:custGeom>
              <a:avLst/>
              <a:gdLst/>
              <a:ahLst/>
              <a:cxnLst/>
              <a:rect l="l" t="t" r="r" b="b"/>
              <a:pathLst>
                <a:path w="357" h="356" extrusionOk="0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53" name="Google Shape;153;p6"/>
            <p:cNvSpPr/>
            <p:nvPr/>
          </p:nvSpPr>
          <p:spPr>
            <a:xfrm>
              <a:off x="3969" y="2076"/>
              <a:ext cx="355" cy="356"/>
            </a:xfrm>
            <a:custGeom>
              <a:avLst/>
              <a:gdLst/>
              <a:ahLst/>
              <a:cxnLst/>
              <a:rect l="l" t="t" r="r" b="b"/>
              <a:pathLst>
                <a:path w="355" h="356" extrusionOk="0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54" name="Google Shape;154;p6"/>
            <p:cNvSpPr/>
            <p:nvPr/>
          </p:nvSpPr>
          <p:spPr>
            <a:xfrm>
              <a:off x="3000" y="1608"/>
              <a:ext cx="1635" cy="479"/>
            </a:xfrm>
            <a:custGeom>
              <a:avLst/>
              <a:gdLst/>
              <a:ahLst/>
              <a:cxnLst/>
              <a:rect l="l" t="t" r="r" b="b"/>
              <a:pathLst>
                <a:path w="692" h="203" extrusionOk="0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rgbClr val="5757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55" name="Google Shape;155;p6"/>
            <p:cNvSpPr/>
            <p:nvPr/>
          </p:nvSpPr>
          <p:spPr>
            <a:xfrm>
              <a:off x="3473" y="3143"/>
              <a:ext cx="491" cy="12"/>
            </a:xfrm>
            <a:custGeom>
              <a:avLst/>
              <a:gdLst/>
              <a:ahLst/>
              <a:cxnLst/>
              <a:rect l="l" t="t" r="r" b="b"/>
              <a:pathLst>
                <a:path w="208" h="5" extrusionOk="0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grpSp>
        <p:nvGrpSpPr>
          <p:cNvPr id="156" name="Google Shape;156;p6"/>
          <p:cNvGrpSpPr/>
          <p:nvPr/>
        </p:nvGrpSpPr>
        <p:grpSpPr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157" name="Google Shape;157;p6"/>
            <p:cNvSpPr/>
            <p:nvPr/>
          </p:nvSpPr>
          <p:spPr>
            <a:xfrm>
              <a:off x="3359" y="1523"/>
              <a:ext cx="943" cy="922"/>
            </a:xfrm>
            <a:custGeom>
              <a:avLst/>
              <a:gdLst/>
              <a:ahLst/>
              <a:cxnLst/>
              <a:rect l="l" t="t" r="r" b="b"/>
              <a:pathLst>
                <a:path w="399" h="390" extrusionOk="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58" name="Google Shape;158;p6"/>
            <p:cNvSpPr/>
            <p:nvPr/>
          </p:nvSpPr>
          <p:spPr>
            <a:xfrm>
              <a:off x="3565" y="1904"/>
              <a:ext cx="562" cy="789"/>
            </a:xfrm>
            <a:custGeom>
              <a:avLst/>
              <a:gdLst/>
              <a:ahLst/>
              <a:cxnLst/>
              <a:rect l="l" t="t" r="r" b="b"/>
              <a:pathLst>
                <a:path w="238" h="334" extrusionOk="0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59" name="Google Shape;159;p6"/>
            <p:cNvSpPr/>
            <p:nvPr/>
          </p:nvSpPr>
          <p:spPr>
            <a:xfrm>
              <a:off x="3553" y="1620"/>
              <a:ext cx="596" cy="192"/>
            </a:xfrm>
            <a:custGeom>
              <a:avLst/>
              <a:gdLst/>
              <a:ahLst/>
              <a:cxnLst/>
              <a:rect l="l" t="t" r="r" b="b"/>
              <a:pathLst>
                <a:path w="252" h="81" extrusionOk="0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60" name="Google Shape;160;p6"/>
            <p:cNvSpPr/>
            <p:nvPr/>
          </p:nvSpPr>
          <p:spPr>
            <a:xfrm>
              <a:off x="3407" y="1788"/>
              <a:ext cx="305" cy="661"/>
            </a:xfrm>
            <a:custGeom>
              <a:avLst/>
              <a:gdLst/>
              <a:ahLst/>
              <a:cxnLst/>
              <a:rect l="l" t="t" r="r" b="b"/>
              <a:pathLst>
                <a:path w="129" h="280" extrusionOk="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61" name="Google Shape;161;p6"/>
            <p:cNvSpPr/>
            <p:nvPr/>
          </p:nvSpPr>
          <p:spPr>
            <a:xfrm>
              <a:off x="3884" y="1779"/>
              <a:ext cx="392" cy="666"/>
            </a:xfrm>
            <a:custGeom>
              <a:avLst/>
              <a:gdLst/>
              <a:ahLst/>
              <a:cxnLst/>
              <a:rect l="l" t="t" r="r" b="b"/>
              <a:pathLst>
                <a:path w="166" h="282" extrusionOk="0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grpSp>
        <p:nvGrpSpPr>
          <p:cNvPr id="162" name="Google Shape;162;p6"/>
          <p:cNvGrpSpPr/>
          <p:nvPr/>
        </p:nvGrpSpPr>
        <p:grpSpPr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163" name="Google Shape;163;p6"/>
            <p:cNvSpPr/>
            <p:nvPr/>
          </p:nvSpPr>
          <p:spPr>
            <a:xfrm>
              <a:off x="3757" y="2208"/>
              <a:ext cx="236" cy="88"/>
            </a:xfrm>
            <a:custGeom>
              <a:avLst/>
              <a:gdLst/>
              <a:ahLst/>
              <a:cxnLst/>
              <a:rect l="l" t="t" r="r" b="b"/>
              <a:pathLst>
                <a:path w="100" h="37" extrusionOk="0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64" name="Google Shape;164;p6"/>
            <p:cNvSpPr/>
            <p:nvPr/>
          </p:nvSpPr>
          <p:spPr>
            <a:xfrm>
              <a:off x="3367" y="1523"/>
              <a:ext cx="943" cy="922"/>
            </a:xfrm>
            <a:custGeom>
              <a:avLst/>
              <a:gdLst/>
              <a:ahLst/>
              <a:cxnLst/>
              <a:rect l="l" t="t" r="r" b="b"/>
              <a:pathLst>
                <a:path w="399" h="390" extrusionOk="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65" name="Google Shape;165;p6"/>
            <p:cNvSpPr/>
            <p:nvPr/>
          </p:nvSpPr>
          <p:spPr>
            <a:xfrm>
              <a:off x="3571" y="1904"/>
              <a:ext cx="564" cy="789"/>
            </a:xfrm>
            <a:custGeom>
              <a:avLst/>
              <a:gdLst/>
              <a:ahLst/>
              <a:cxnLst/>
              <a:rect l="l" t="t" r="r" b="b"/>
              <a:pathLst>
                <a:path w="239" h="334" extrusionOk="0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66" name="Google Shape;166;p6"/>
            <p:cNvSpPr/>
            <p:nvPr/>
          </p:nvSpPr>
          <p:spPr>
            <a:xfrm>
              <a:off x="3528" y="1620"/>
              <a:ext cx="593" cy="192"/>
            </a:xfrm>
            <a:custGeom>
              <a:avLst/>
              <a:gdLst/>
              <a:ahLst/>
              <a:cxnLst/>
              <a:rect l="l" t="t" r="r" b="b"/>
              <a:pathLst>
                <a:path w="251" h="81" extrusionOk="0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67" name="Google Shape;167;p6"/>
            <p:cNvSpPr/>
            <p:nvPr/>
          </p:nvSpPr>
          <p:spPr>
            <a:xfrm>
              <a:off x="3965" y="1788"/>
              <a:ext cx="307" cy="661"/>
            </a:xfrm>
            <a:custGeom>
              <a:avLst/>
              <a:gdLst/>
              <a:ahLst/>
              <a:cxnLst/>
              <a:rect l="l" t="t" r="r" b="b"/>
              <a:pathLst>
                <a:path w="130" h="280" extrusionOk="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68" name="Google Shape;168;p6"/>
            <p:cNvSpPr/>
            <p:nvPr/>
          </p:nvSpPr>
          <p:spPr>
            <a:xfrm>
              <a:off x="3403" y="1779"/>
              <a:ext cx="389" cy="666"/>
            </a:xfrm>
            <a:custGeom>
              <a:avLst/>
              <a:gdLst/>
              <a:ahLst/>
              <a:cxnLst/>
              <a:rect l="l" t="t" r="r" b="b"/>
              <a:pathLst>
                <a:path w="165" h="282" extrusionOk="0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grpSp>
        <p:nvGrpSpPr>
          <p:cNvPr id="169" name="Google Shape;169;p6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170" name="Google Shape;170;p6"/>
            <p:cNvSpPr/>
            <p:nvPr/>
          </p:nvSpPr>
          <p:spPr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 extrusionOk="0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71" name="Google Shape;171;p6"/>
            <p:cNvSpPr/>
            <p:nvPr/>
          </p:nvSpPr>
          <p:spPr>
            <a:xfrm>
              <a:off x="24666" y="5016746"/>
              <a:ext cx="1318938" cy="1851676"/>
            </a:xfrm>
            <a:custGeom>
              <a:avLst/>
              <a:gdLst/>
              <a:ahLst/>
              <a:cxnLst/>
              <a:rect l="l" t="t" r="r" b="b"/>
              <a:pathLst>
                <a:path w="238" h="334" extrusionOk="0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72" name="Google Shape;172;p6"/>
            <p:cNvSpPr/>
            <p:nvPr/>
          </p:nvSpPr>
          <p:spPr>
            <a:xfrm>
              <a:off x="-3496" y="4350236"/>
              <a:ext cx="1398732" cy="450598"/>
            </a:xfrm>
            <a:custGeom>
              <a:avLst/>
              <a:gdLst/>
              <a:ahLst/>
              <a:cxnLst/>
              <a:rect l="l" t="t" r="r" b="b"/>
              <a:pathLst>
                <a:path w="252" h="81" extrusionOk="0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73" name="Google Shape;173;p6"/>
            <p:cNvSpPr/>
            <p:nvPr/>
          </p:nvSpPr>
          <p:spPr>
            <a:xfrm>
              <a:off x="773316" y="4723387"/>
              <a:ext cx="919971" cy="1563012"/>
            </a:xfrm>
            <a:custGeom>
              <a:avLst/>
              <a:gdLst/>
              <a:ahLst/>
              <a:cxnLst/>
              <a:rect l="l" t="t" r="r" b="b"/>
              <a:pathLst>
                <a:path w="166" h="282" extrusionOk="0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grpSp>
        <p:nvGrpSpPr>
          <p:cNvPr id="174" name="Google Shape;174;p6"/>
          <p:cNvGrpSpPr/>
          <p:nvPr/>
        </p:nvGrpSpPr>
        <p:grpSpPr>
          <a:xfrm>
            <a:off x="2911335" y="4572470"/>
            <a:ext cx="1850498" cy="2295951"/>
            <a:chOff x="3367" y="1523"/>
            <a:chExt cx="943" cy="1170"/>
          </a:xfrm>
        </p:grpSpPr>
        <p:sp>
          <p:nvSpPr>
            <p:cNvPr id="175" name="Google Shape;175;p6"/>
            <p:cNvSpPr/>
            <p:nvPr/>
          </p:nvSpPr>
          <p:spPr>
            <a:xfrm>
              <a:off x="3757" y="2208"/>
              <a:ext cx="236" cy="88"/>
            </a:xfrm>
            <a:custGeom>
              <a:avLst/>
              <a:gdLst/>
              <a:ahLst/>
              <a:cxnLst/>
              <a:rect l="l" t="t" r="r" b="b"/>
              <a:pathLst>
                <a:path w="100" h="37" extrusionOk="0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76" name="Google Shape;176;p6"/>
            <p:cNvSpPr/>
            <p:nvPr/>
          </p:nvSpPr>
          <p:spPr>
            <a:xfrm>
              <a:off x="3367" y="1523"/>
              <a:ext cx="943" cy="922"/>
            </a:xfrm>
            <a:custGeom>
              <a:avLst/>
              <a:gdLst/>
              <a:ahLst/>
              <a:cxnLst/>
              <a:rect l="l" t="t" r="r" b="b"/>
              <a:pathLst>
                <a:path w="399" h="390" extrusionOk="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77" name="Google Shape;177;p6"/>
            <p:cNvSpPr/>
            <p:nvPr/>
          </p:nvSpPr>
          <p:spPr>
            <a:xfrm>
              <a:off x="3571" y="1904"/>
              <a:ext cx="564" cy="789"/>
            </a:xfrm>
            <a:custGeom>
              <a:avLst/>
              <a:gdLst/>
              <a:ahLst/>
              <a:cxnLst/>
              <a:rect l="l" t="t" r="r" b="b"/>
              <a:pathLst>
                <a:path w="239" h="334" extrusionOk="0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78" name="Google Shape;178;p6"/>
            <p:cNvSpPr/>
            <p:nvPr/>
          </p:nvSpPr>
          <p:spPr>
            <a:xfrm>
              <a:off x="3528" y="1620"/>
              <a:ext cx="593" cy="192"/>
            </a:xfrm>
            <a:custGeom>
              <a:avLst/>
              <a:gdLst/>
              <a:ahLst/>
              <a:cxnLst/>
              <a:rect l="l" t="t" r="r" b="b"/>
              <a:pathLst>
                <a:path w="251" h="81" extrusionOk="0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79" name="Google Shape;179;p6"/>
            <p:cNvSpPr/>
            <p:nvPr/>
          </p:nvSpPr>
          <p:spPr>
            <a:xfrm>
              <a:off x="3965" y="1788"/>
              <a:ext cx="307" cy="661"/>
            </a:xfrm>
            <a:custGeom>
              <a:avLst/>
              <a:gdLst/>
              <a:ahLst/>
              <a:cxnLst/>
              <a:rect l="l" t="t" r="r" b="b"/>
              <a:pathLst>
                <a:path w="130" h="280" extrusionOk="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80" name="Google Shape;180;p6"/>
            <p:cNvSpPr/>
            <p:nvPr/>
          </p:nvSpPr>
          <p:spPr>
            <a:xfrm>
              <a:off x="3403" y="1779"/>
              <a:ext cx="389" cy="666"/>
            </a:xfrm>
            <a:custGeom>
              <a:avLst/>
              <a:gdLst/>
              <a:ahLst/>
              <a:cxnLst/>
              <a:rect l="l" t="t" r="r" b="b"/>
              <a:pathLst>
                <a:path w="165" h="282" extrusionOk="0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grpSp>
        <p:nvGrpSpPr>
          <p:cNvPr id="181" name="Google Shape;181;p6"/>
          <p:cNvGrpSpPr/>
          <p:nvPr/>
        </p:nvGrpSpPr>
        <p:grpSpPr>
          <a:xfrm rot="1576354">
            <a:off x="10987365" y="2756735"/>
            <a:ext cx="1341666" cy="1378652"/>
            <a:chOff x="10880877" y="927997"/>
            <a:chExt cx="1341666" cy="1378652"/>
          </a:xfrm>
        </p:grpSpPr>
        <p:sp>
          <p:nvSpPr>
            <p:cNvPr id="182" name="Google Shape;182;p6"/>
            <p:cNvSpPr/>
            <p:nvPr/>
          </p:nvSpPr>
          <p:spPr>
            <a:xfrm rot="-1200454">
              <a:off x="11036616" y="1071278"/>
              <a:ext cx="1030189" cy="1092089"/>
            </a:xfrm>
            <a:custGeom>
              <a:avLst/>
              <a:gdLst/>
              <a:ahLst/>
              <a:cxnLst/>
              <a:rect l="l" t="t" r="r" b="b"/>
              <a:pathLst>
                <a:path w="493" h="523" extrusionOk="0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83" name="Google Shape;183;p6"/>
            <p:cNvSpPr/>
            <p:nvPr/>
          </p:nvSpPr>
          <p:spPr>
            <a:xfrm rot="-1200454">
              <a:off x="11111902" y="1136486"/>
              <a:ext cx="872786" cy="886051"/>
            </a:xfrm>
            <a:custGeom>
              <a:avLst/>
              <a:gdLst/>
              <a:ahLst/>
              <a:cxnLst/>
              <a:rect l="l" t="t" r="r" b="b"/>
              <a:pathLst>
                <a:path w="418" h="424" extrusionOk="0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84" name="Google Shape;184;p6"/>
            <p:cNvSpPr/>
            <p:nvPr/>
          </p:nvSpPr>
          <p:spPr>
            <a:xfrm rot="-1200454">
              <a:off x="11487828" y="1372986"/>
              <a:ext cx="144138" cy="616345"/>
            </a:xfrm>
            <a:custGeom>
              <a:avLst/>
              <a:gdLst/>
              <a:ahLst/>
              <a:cxnLst/>
              <a:rect l="l" t="t" r="r" b="b"/>
              <a:pathLst>
                <a:path w="69" h="295" extrusionOk="0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85" name="Google Shape;185;p6"/>
            <p:cNvSpPr/>
            <p:nvPr/>
          </p:nvSpPr>
          <p:spPr>
            <a:xfrm rot="-1200454">
              <a:off x="11275423" y="1608421"/>
              <a:ext cx="279433" cy="298887"/>
            </a:xfrm>
            <a:custGeom>
              <a:avLst/>
              <a:gdLst/>
              <a:ahLst/>
              <a:cxnLst/>
              <a:rect l="l" t="t" r="r" b="b"/>
              <a:pathLst>
                <a:path w="134" h="143" extrusionOk="0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86" name="Google Shape;186;p6"/>
            <p:cNvSpPr/>
            <p:nvPr/>
          </p:nvSpPr>
          <p:spPr>
            <a:xfrm rot="-1200454">
              <a:off x="11408949" y="1946124"/>
              <a:ext cx="244062" cy="84007"/>
            </a:xfrm>
            <a:custGeom>
              <a:avLst/>
              <a:gdLst/>
              <a:ahLst/>
              <a:cxnLst/>
              <a:rect l="l" t="t" r="r" b="b"/>
              <a:pathLst>
                <a:path w="117" h="40" extrusionOk="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87" name="Google Shape;187;p6"/>
            <p:cNvSpPr/>
            <p:nvPr/>
          </p:nvSpPr>
          <p:spPr>
            <a:xfrm rot="-1200454">
              <a:off x="11624124" y="1563797"/>
              <a:ext cx="342217" cy="229913"/>
            </a:xfrm>
            <a:custGeom>
              <a:avLst/>
              <a:gdLst/>
              <a:ahLst/>
              <a:cxnLst/>
              <a:rect l="l" t="t" r="r" b="b"/>
              <a:pathLst>
                <a:path w="164" h="110" extrusionOk="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88" name="Google Shape;188;p6"/>
            <p:cNvSpPr/>
            <p:nvPr/>
          </p:nvSpPr>
          <p:spPr>
            <a:xfrm rot="-1200454">
              <a:off x="11677994" y="1824726"/>
              <a:ext cx="329837" cy="104345"/>
            </a:xfrm>
            <a:custGeom>
              <a:avLst/>
              <a:gdLst/>
              <a:ahLst/>
              <a:cxnLst/>
              <a:rect l="l" t="t" r="r" b="b"/>
              <a:pathLst>
                <a:path w="158" h="50" extrusionOk="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89" name="Google Shape;189;p6"/>
            <p:cNvSpPr/>
            <p:nvPr/>
          </p:nvSpPr>
          <p:spPr>
            <a:xfrm rot="-1200454">
              <a:off x="11582576" y="2030249"/>
              <a:ext cx="165361" cy="211344"/>
            </a:xfrm>
            <a:custGeom>
              <a:avLst/>
              <a:gdLst/>
              <a:ahLst/>
              <a:cxnLst/>
              <a:rect l="l" t="t" r="r" b="b"/>
              <a:pathLst>
                <a:path w="79" h="101" extrusionOk="0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sp>
        <p:nvSpPr>
          <p:cNvPr id="190" name="Google Shape;190;p6"/>
          <p:cNvSpPr/>
          <p:nvPr/>
        </p:nvSpPr>
        <p:spPr>
          <a:xfrm>
            <a:off x="4042661" y="5351893"/>
            <a:ext cx="349250" cy="223837"/>
          </a:xfrm>
          <a:custGeom>
            <a:avLst/>
            <a:gdLst/>
            <a:ahLst/>
            <a:cxnLst/>
            <a:rect l="l" t="t" r="r" b="b"/>
            <a:pathLst>
              <a:path w="93" h="60" extrusionOk="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91" name="Google Shape;191;p6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/>
            <a:ahLst/>
            <a:cxnLst/>
            <a:rect l="l" t="t" r="r" b="b"/>
            <a:pathLst>
              <a:path w="12139450" h="3029936" extrusionOk="0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 cap="flat" cmpd="sng">
            <a:solidFill>
              <a:srgbClr val="F9D43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192" name="Google Shape;192;p6"/>
          <p:cNvGrpSpPr/>
          <p:nvPr/>
        </p:nvGrpSpPr>
        <p:grpSpPr>
          <a:xfrm rot="198573">
            <a:off x="1068481" y="2454063"/>
            <a:ext cx="2361640" cy="1990816"/>
            <a:chOff x="1040409" y="2479490"/>
            <a:chExt cx="2366634" cy="1995025"/>
          </a:xfrm>
        </p:grpSpPr>
        <p:sp>
          <p:nvSpPr>
            <p:cNvPr id="193" name="Google Shape;193;p6"/>
            <p:cNvSpPr/>
            <p:nvPr/>
          </p:nvSpPr>
          <p:spPr>
            <a:xfrm rot="1365846">
              <a:off x="2670688" y="3669154"/>
              <a:ext cx="638832" cy="573399"/>
            </a:xfrm>
            <a:custGeom>
              <a:avLst/>
              <a:gdLst/>
              <a:ahLst/>
              <a:cxnLst/>
              <a:rect l="l" t="t" r="r" b="b"/>
              <a:pathLst>
                <a:path w="157" h="141" extrusionOk="0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94" name="Google Shape;194;p6"/>
            <p:cNvSpPr/>
            <p:nvPr/>
          </p:nvSpPr>
          <p:spPr>
            <a:xfrm rot="1365846">
              <a:off x="1191522" y="2789483"/>
              <a:ext cx="1833843" cy="1150242"/>
            </a:xfrm>
            <a:custGeom>
              <a:avLst/>
              <a:gdLst/>
              <a:ahLst/>
              <a:cxnLst/>
              <a:rect l="l" t="t" r="r" b="b"/>
              <a:pathLst>
                <a:path w="451" h="283" extrusionOk="0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95" name="Google Shape;195;p6"/>
            <p:cNvSpPr/>
            <p:nvPr/>
          </p:nvSpPr>
          <p:spPr>
            <a:xfrm rot="1365846">
              <a:off x="2723337" y="3180089"/>
              <a:ext cx="292726" cy="447699"/>
            </a:xfrm>
            <a:custGeom>
              <a:avLst/>
              <a:gdLst/>
              <a:ahLst/>
              <a:cxnLst/>
              <a:rect l="l" t="t" r="r" b="b"/>
              <a:pathLst>
                <a:path w="72" h="110" extrusionOk="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96" name="Google Shape;196;p6"/>
            <p:cNvSpPr/>
            <p:nvPr/>
          </p:nvSpPr>
          <p:spPr>
            <a:xfrm rot="1365846">
              <a:off x="1354793" y="2845601"/>
              <a:ext cx="1105472" cy="495913"/>
            </a:xfrm>
            <a:custGeom>
              <a:avLst/>
              <a:gdLst/>
              <a:ahLst/>
              <a:cxnLst/>
              <a:rect l="l" t="t" r="r" b="b"/>
              <a:pathLst>
                <a:path w="272" h="122" extrusionOk="0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97" name="Google Shape;197;p6"/>
            <p:cNvSpPr/>
            <p:nvPr/>
          </p:nvSpPr>
          <p:spPr>
            <a:xfrm rot="1365846">
              <a:off x="1633316" y="2806621"/>
              <a:ext cx="44770" cy="439089"/>
            </a:xfrm>
            <a:custGeom>
              <a:avLst/>
              <a:gdLst/>
              <a:ahLst/>
              <a:cxnLst/>
              <a:rect l="l" t="t" r="r" b="b"/>
              <a:pathLst>
                <a:path w="26" h="255" extrusionOk="0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98" name="Google Shape;198;p6"/>
            <p:cNvSpPr/>
            <p:nvPr/>
          </p:nvSpPr>
          <p:spPr>
            <a:xfrm rot="1365846">
              <a:off x="1905653" y="2884191"/>
              <a:ext cx="39604" cy="435646"/>
            </a:xfrm>
            <a:custGeom>
              <a:avLst/>
              <a:gdLst/>
              <a:ahLst/>
              <a:cxnLst/>
              <a:rect l="l" t="t" r="r" b="b"/>
              <a:pathLst>
                <a:path w="23" h="253" extrusionOk="0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99" name="Google Shape;199;p6"/>
            <p:cNvSpPr/>
            <p:nvPr/>
          </p:nvSpPr>
          <p:spPr>
            <a:xfrm rot="1365846">
              <a:off x="2145420" y="2952419"/>
              <a:ext cx="44770" cy="439089"/>
            </a:xfrm>
            <a:custGeom>
              <a:avLst/>
              <a:gdLst/>
              <a:ahLst/>
              <a:cxnLst/>
              <a:rect l="l" t="t" r="r" b="b"/>
              <a:pathLst>
                <a:path w="26" h="255" extrusionOk="0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00" name="Google Shape;200;p6"/>
            <p:cNvSpPr/>
            <p:nvPr/>
          </p:nvSpPr>
          <p:spPr>
            <a:xfrm rot="1365846">
              <a:off x="1340987" y="3491177"/>
              <a:ext cx="490747" cy="490747"/>
            </a:xfrm>
            <a:custGeom>
              <a:avLst/>
              <a:gdLst/>
              <a:ahLst/>
              <a:cxnLst/>
              <a:rect l="l" t="t" r="r" b="b"/>
              <a:pathLst>
                <a:path w="121" h="121" extrusionOk="0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01" name="Google Shape;201;p6"/>
            <p:cNvSpPr/>
            <p:nvPr/>
          </p:nvSpPr>
          <p:spPr>
            <a:xfrm rot="1365846">
              <a:off x="2467010" y="3902639"/>
              <a:ext cx="492469" cy="495913"/>
            </a:xfrm>
            <a:custGeom>
              <a:avLst/>
              <a:gdLst/>
              <a:ahLst/>
              <a:cxnLst/>
              <a:rect l="l" t="t" r="r" b="b"/>
              <a:pathLst>
                <a:path w="121" h="122" extrusionOk="0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02" name="Google Shape;202;p6"/>
            <p:cNvSpPr/>
            <p:nvPr/>
          </p:nvSpPr>
          <p:spPr>
            <a:xfrm rot="1365846">
              <a:off x="1323823" y="3146519"/>
              <a:ext cx="256566" cy="30995"/>
            </a:xfrm>
            <a:custGeom>
              <a:avLst/>
              <a:gdLst/>
              <a:ahLst/>
              <a:cxnLst/>
              <a:rect l="l" t="t" r="r" b="b"/>
              <a:pathLst>
                <a:path w="149" h="18" extrusionOk="0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03" name="Google Shape;203;p6"/>
            <p:cNvSpPr/>
            <p:nvPr/>
          </p:nvSpPr>
          <p:spPr>
            <a:xfrm rot="1365846">
              <a:off x="1593426" y="3229062"/>
              <a:ext cx="261732" cy="32716"/>
            </a:xfrm>
            <a:custGeom>
              <a:avLst/>
              <a:gdLst/>
              <a:ahLst/>
              <a:cxnLst/>
              <a:rect l="l" t="t" r="r" b="b"/>
              <a:pathLst>
                <a:path w="152" h="19" extrusionOk="0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04" name="Google Shape;204;p6"/>
            <p:cNvSpPr/>
            <p:nvPr/>
          </p:nvSpPr>
          <p:spPr>
            <a:xfrm rot="1365846">
              <a:off x="1861591" y="3306798"/>
              <a:ext cx="239347" cy="27551"/>
            </a:xfrm>
            <a:custGeom>
              <a:avLst/>
              <a:gdLst/>
              <a:ahLst/>
              <a:cxnLst/>
              <a:rect l="l" t="t" r="r" b="b"/>
              <a:pathLst>
                <a:path w="139" h="16" extrusionOk="0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05" name="Google Shape;205;p6"/>
            <p:cNvSpPr/>
            <p:nvPr/>
          </p:nvSpPr>
          <p:spPr>
            <a:xfrm rot="1365846">
              <a:off x="2098754" y="3381077"/>
              <a:ext cx="268619" cy="36160"/>
            </a:xfrm>
            <a:custGeom>
              <a:avLst/>
              <a:gdLst/>
              <a:ahLst/>
              <a:cxnLst/>
              <a:rect l="l" t="t" r="r" b="b"/>
              <a:pathLst>
                <a:path w="156" h="21" extrusionOk="0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06" name="Google Shape;206;p6"/>
            <p:cNvSpPr/>
            <p:nvPr/>
          </p:nvSpPr>
          <p:spPr>
            <a:xfrm rot="1365846">
              <a:off x="2402558" y="3059277"/>
              <a:ext cx="29273" cy="402929"/>
            </a:xfrm>
            <a:custGeom>
              <a:avLst/>
              <a:gdLst/>
              <a:ahLst/>
              <a:cxnLst/>
              <a:rect l="l" t="t" r="r" b="b"/>
              <a:pathLst>
                <a:path w="17" h="234" extrusionOk="0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07" name="Google Shape;207;p6"/>
            <p:cNvSpPr/>
            <p:nvPr/>
          </p:nvSpPr>
          <p:spPr>
            <a:xfrm rot="1365846">
              <a:off x="2135619" y="2970393"/>
              <a:ext cx="32716" cy="402929"/>
            </a:xfrm>
            <a:custGeom>
              <a:avLst/>
              <a:gdLst/>
              <a:ahLst/>
              <a:cxnLst/>
              <a:rect l="l" t="t" r="r" b="b"/>
              <a:pathLst>
                <a:path w="19" h="234" extrusionOk="0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08" name="Google Shape;208;p6"/>
            <p:cNvSpPr/>
            <p:nvPr/>
          </p:nvSpPr>
          <p:spPr>
            <a:xfrm rot="1365846">
              <a:off x="1894474" y="2895346"/>
              <a:ext cx="32716" cy="402929"/>
            </a:xfrm>
            <a:custGeom>
              <a:avLst/>
              <a:gdLst/>
              <a:ahLst/>
              <a:cxnLst/>
              <a:rect l="l" t="t" r="r" b="b"/>
              <a:pathLst>
                <a:path w="19" h="234" extrusionOk="0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09" name="Google Shape;209;p6"/>
            <p:cNvSpPr/>
            <p:nvPr/>
          </p:nvSpPr>
          <p:spPr>
            <a:xfrm rot="1365846">
              <a:off x="1623005" y="2816911"/>
              <a:ext cx="32716" cy="402929"/>
            </a:xfrm>
            <a:custGeom>
              <a:avLst/>
              <a:gdLst/>
              <a:ahLst/>
              <a:cxnLst/>
              <a:rect l="l" t="t" r="r" b="b"/>
              <a:pathLst>
                <a:path w="19" h="234" extrusionOk="0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10" name="Google Shape;210;p6"/>
            <p:cNvSpPr/>
            <p:nvPr/>
          </p:nvSpPr>
          <p:spPr>
            <a:xfrm rot="1365846">
              <a:off x="2682438" y="3610644"/>
              <a:ext cx="275507" cy="36160"/>
            </a:xfrm>
            <a:custGeom>
              <a:avLst/>
              <a:gdLst/>
              <a:ahLst/>
              <a:cxnLst/>
              <a:rect l="l" t="t" r="r" b="b"/>
              <a:pathLst>
                <a:path w="160" h="21" extrusionOk="0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11" name="Google Shape;211;p6"/>
            <p:cNvSpPr/>
            <p:nvPr/>
          </p:nvSpPr>
          <p:spPr>
            <a:xfrm rot="1365846">
              <a:off x="1175948" y="3368306"/>
              <a:ext cx="1227728" cy="158417"/>
            </a:xfrm>
            <a:custGeom>
              <a:avLst/>
              <a:gdLst/>
              <a:ahLst/>
              <a:cxnLst/>
              <a:rect l="l" t="t" r="r" b="b"/>
              <a:pathLst>
                <a:path w="713" h="92" extrusionOk="0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12" name="Google Shape;212;p6"/>
            <p:cNvSpPr/>
            <p:nvPr/>
          </p:nvSpPr>
          <p:spPr>
            <a:xfrm rot="1365846">
              <a:off x="2531492" y="3820190"/>
              <a:ext cx="788639" cy="101593"/>
            </a:xfrm>
            <a:custGeom>
              <a:avLst/>
              <a:gdLst/>
              <a:ahLst/>
              <a:cxnLst/>
              <a:rect l="l" t="t" r="r" b="b"/>
              <a:pathLst>
                <a:path w="458" h="59" extrusionOk="0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13" name="Google Shape;213;p6"/>
            <p:cNvSpPr/>
            <p:nvPr/>
          </p:nvSpPr>
          <p:spPr>
            <a:xfrm rot="1365846">
              <a:off x="1180060" y="3406311"/>
              <a:ext cx="1212230" cy="77486"/>
            </a:xfrm>
            <a:custGeom>
              <a:avLst/>
              <a:gdLst/>
              <a:ahLst/>
              <a:cxnLst/>
              <a:rect l="l" t="t" r="r" b="b"/>
              <a:pathLst>
                <a:path w="704" h="45" extrusionOk="0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14" name="Google Shape;214;p6"/>
            <p:cNvSpPr/>
            <p:nvPr/>
          </p:nvSpPr>
          <p:spPr>
            <a:xfrm rot="1365846">
              <a:off x="1245915" y="2708421"/>
              <a:ext cx="726650" cy="874735"/>
            </a:xfrm>
            <a:custGeom>
              <a:avLst/>
              <a:gdLst/>
              <a:ahLst/>
              <a:cxnLst/>
              <a:rect l="l" t="t" r="r" b="b"/>
              <a:pathLst>
                <a:path w="179" h="215" extrusionOk="0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15" name="Google Shape;215;p6"/>
            <p:cNvSpPr/>
            <p:nvPr/>
          </p:nvSpPr>
          <p:spPr>
            <a:xfrm rot="1365846">
              <a:off x="2533805" y="3855083"/>
              <a:ext cx="776585" cy="36160"/>
            </a:xfrm>
            <a:custGeom>
              <a:avLst/>
              <a:gdLst/>
              <a:ahLst/>
              <a:cxnLst/>
              <a:rect l="l" t="t" r="r" b="b"/>
              <a:pathLst>
                <a:path w="451" h="21" extrusionOk="0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16" name="Google Shape;216;p6"/>
            <p:cNvSpPr/>
            <p:nvPr/>
          </p:nvSpPr>
          <p:spPr>
            <a:xfrm rot="1365846">
              <a:off x="2354027" y="3084709"/>
              <a:ext cx="284117" cy="972884"/>
            </a:xfrm>
            <a:custGeom>
              <a:avLst/>
              <a:gdLst/>
              <a:ahLst/>
              <a:cxnLst/>
              <a:rect l="l" t="t" r="r" b="b"/>
              <a:pathLst>
                <a:path w="165" h="565" extrusionOk="0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17" name="Google Shape;217;p6"/>
            <p:cNvSpPr/>
            <p:nvPr/>
          </p:nvSpPr>
          <p:spPr>
            <a:xfrm rot="1365846">
              <a:off x="2896107" y="3733844"/>
              <a:ext cx="439089" cy="459752"/>
            </a:xfrm>
            <a:custGeom>
              <a:avLst/>
              <a:gdLst/>
              <a:ahLst/>
              <a:cxnLst/>
              <a:rect l="l" t="t" r="r" b="b"/>
              <a:pathLst>
                <a:path w="108" h="113" extrusionOk="0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18" name="Google Shape;218;p6"/>
            <p:cNvSpPr/>
            <p:nvPr/>
          </p:nvSpPr>
          <p:spPr>
            <a:xfrm rot="1365846">
              <a:off x="3175493" y="3796907"/>
              <a:ext cx="154973" cy="146363"/>
            </a:xfrm>
            <a:custGeom>
              <a:avLst/>
              <a:gdLst/>
              <a:ahLst/>
              <a:cxnLst/>
              <a:rect l="l" t="t" r="r" b="b"/>
              <a:pathLst>
                <a:path w="38" h="36" extrusionOk="0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19" name="Google Shape;219;p6"/>
            <p:cNvSpPr/>
            <p:nvPr/>
          </p:nvSpPr>
          <p:spPr>
            <a:xfrm rot="1365846">
              <a:off x="2587908" y="4022437"/>
              <a:ext cx="251352" cy="253109"/>
            </a:xfrm>
            <a:custGeom>
              <a:avLst/>
              <a:gdLst/>
              <a:ahLst/>
              <a:cxnLst/>
              <a:rect l="l" t="t" r="r" b="b"/>
              <a:pathLst>
                <a:path w="121" h="122" extrusionOk="0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20" name="Google Shape;220;p6"/>
            <p:cNvSpPr/>
            <p:nvPr/>
          </p:nvSpPr>
          <p:spPr>
            <a:xfrm rot="1365846">
              <a:off x="1455283" y="3612501"/>
              <a:ext cx="251352" cy="253109"/>
            </a:xfrm>
            <a:custGeom>
              <a:avLst/>
              <a:gdLst/>
              <a:ahLst/>
              <a:cxnLst/>
              <a:rect l="l" t="t" r="r" b="b"/>
              <a:pathLst>
                <a:path w="121" h="122" extrusionOk="0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grpSp>
        <p:nvGrpSpPr>
          <p:cNvPr id="221" name="Google Shape;221;p6"/>
          <p:cNvGrpSpPr/>
          <p:nvPr/>
        </p:nvGrpSpPr>
        <p:grpSpPr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222" name="Google Shape;222;p6"/>
            <p:cNvSpPr/>
            <p:nvPr/>
          </p:nvSpPr>
          <p:spPr>
            <a:xfrm>
              <a:off x="4743" y="2342"/>
              <a:ext cx="47" cy="38"/>
            </a:xfrm>
            <a:custGeom>
              <a:avLst/>
              <a:gdLst/>
              <a:ahLst/>
              <a:cxnLst/>
              <a:rect l="l" t="t" r="r" b="b"/>
              <a:pathLst>
                <a:path w="20" h="16" extrusionOk="0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23" name="Google Shape;223;p6"/>
            <p:cNvSpPr/>
            <p:nvPr/>
          </p:nvSpPr>
          <p:spPr>
            <a:xfrm>
              <a:off x="3357" y="1532"/>
              <a:ext cx="668" cy="831"/>
            </a:xfrm>
            <a:custGeom>
              <a:avLst/>
              <a:gdLst/>
              <a:ahLst/>
              <a:cxnLst/>
              <a:rect l="l" t="t" r="r" b="b"/>
              <a:pathLst>
                <a:path w="283" h="352" extrusionOk="0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24" name="Google Shape;224;p6"/>
            <p:cNvSpPr/>
            <p:nvPr/>
          </p:nvSpPr>
          <p:spPr>
            <a:xfrm>
              <a:off x="3673" y="1612"/>
              <a:ext cx="274" cy="199"/>
            </a:xfrm>
            <a:custGeom>
              <a:avLst/>
              <a:gdLst/>
              <a:ahLst/>
              <a:cxnLst/>
              <a:rect l="l" t="t" r="r" b="b"/>
              <a:pathLst>
                <a:path w="116" h="84" extrusionOk="0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25" name="Google Shape;225;p6"/>
            <p:cNvSpPr/>
            <p:nvPr/>
          </p:nvSpPr>
          <p:spPr>
            <a:xfrm>
              <a:off x="3435" y="1709"/>
              <a:ext cx="675" cy="590"/>
            </a:xfrm>
            <a:custGeom>
              <a:avLst/>
              <a:gdLst/>
              <a:ahLst/>
              <a:cxnLst/>
              <a:rect l="l" t="t" r="r" b="b"/>
              <a:pathLst>
                <a:path w="286" h="250" extrusionOk="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26" name="Google Shape;226;p6"/>
            <p:cNvSpPr/>
            <p:nvPr/>
          </p:nvSpPr>
          <p:spPr>
            <a:xfrm>
              <a:off x="3425" y="1752"/>
              <a:ext cx="208" cy="491"/>
            </a:xfrm>
            <a:custGeom>
              <a:avLst/>
              <a:gdLst/>
              <a:ahLst/>
              <a:cxnLst/>
              <a:rect l="l" t="t" r="r" b="b"/>
              <a:pathLst>
                <a:path w="88" h="208" extrusionOk="0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27" name="Google Shape;227;p6"/>
            <p:cNvSpPr/>
            <p:nvPr/>
          </p:nvSpPr>
          <p:spPr>
            <a:xfrm>
              <a:off x="3626" y="1804"/>
              <a:ext cx="83" cy="415"/>
            </a:xfrm>
            <a:custGeom>
              <a:avLst/>
              <a:gdLst/>
              <a:ahLst/>
              <a:cxnLst/>
              <a:rect l="l" t="t" r="r" b="b"/>
              <a:pathLst>
                <a:path w="35" h="176" extrusionOk="0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28" name="Google Shape;228;p6"/>
            <p:cNvSpPr/>
            <p:nvPr/>
          </p:nvSpPr>
          <p:spPr>
            <a:xfrm>
              <a:off x="3846" y="1286"/>
              <a:ext cx="942" cy="1174"/>
            </a:xfrm>
            <a:custGeom>
              <a:avLst/>
              <a:gdLst/>
              <a:ahLst/>
              <a:cxnLst/>
              <a:rect l="l" t="t" r="r" b="b"/>
              <a:pathLst>
                <a:path w="399" h="497" extrusionOk="0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29" name="Google Shape;229;p6"/>
            <p:cNvSpPr/>
            <p:nvPr/>
          </p:nvSpPr>
          <p:spPr>
            <a:xfrm>
              <a:off x="3890" y="1492"/>
              <a:ext cx="898" cy="978"/>
            </a:xfrm>
            <a:custGeom>
              <a:avLst/>
              <a:gdLst/>
              <a:ahLst/>
              <a:cxnLst/>
              <a:rect l="l" t="t" r="r" b="b"/>
              <a:pathLst>
                <a:path w="380" h="414" extrusionOk="0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30" name="Google Shape;230;p6"/>
            <p:cNvSpPr/>
            <p:nvPr/>
          </p:nvSpPr>
          <p:spPr>
            <a:xfrm>
              <a:off x="3902" y="1567"/>
              <a:ext cx="324" cy="754"/>
            </a:xfrm>
            <a:custGeom>
              <a:avLst/>
              <a:gdLst/>
              <a:ahLst/>
              <a:cxnLst/>
              <a:rect l="l" t="t" r="r" b="b"/>
              <a:pathLst>
                <a:path w="137" h="319" extrusionOk="0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31" name="Google Shape;231;p6"/>
            <p:cNvSpPr/>
            <p:nvPr/>
          </p:nvSpPr>
          <p:spPr>
            <a:xfrm>
              <a:off x="4070" y="1645"/>
              <a:ext cx="203" cy="657"/>
            </a:xfrm>
            <a:custGeom>
              <a:avLst/>
              <a:gdLst/>
              <a:ahLst/>
              <a:cxnLst/>
              <a:rect l="l" t="t" r="r" b="b"/>
              <a:pathLst>
                <a:path w="86" h="278" extrusionOk="0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32" name="Google Shape;232;p6"/>
            <p:cNvSpPr/>
            <p:nvPr/>
          </p:nvSpPr>
          <p:spPr>
            <a:xfrm>
              <a:off x="4533" y="1650"/>
              <a:ext cx="132" cy="692"/>
            </a:xfrm>
            <a:custGeom>
              <a:avLst/>
              <a:gdLst/>
              <a:ahLst/>
              <a:cxnLst/>
              <a:rect l="l" t="t" r="r" b="b"/>
              <a:pathLst>
                <a:path w="56" h="293" extrusionOk="0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33" name="Google Shape;233;p6"/>
            <p:cNvSpPr/>
            <p:nvPr/>
          </p:nvSpPr>
          <p:spPr>
            <a:xfrm>
              <a:off x="4228" y="1388"/>
              <a:ext cx="359" cy="229"/>
            </a:xfrm>
            <a:custGeom>
              <a:avLst/>
              <a:gdLst/>
              <a:ahLst/>
              <a:cxnLst/>
              <a:rect l="l" t="t" r="r" b="b"/>
              <a:pathLst>
                <a:path w="152" h="97" extrusionOk="0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34" name="Google Shape;234;p6"/>
            <p:cNvSpPr/>
            <p:nvPr/>
          </p:nvSpPr>
          <p:spPr>
            <a:xfrm>
              <a:off x="4309" y="1388"/>
              <a:ext cx="304" cy="255"/>
            </a:xfrm>
            <a:custGeom>
              <a:avLst/>
              <a:gdLst/>
              <a:ahLst/>
              <a:cxnLst/>
              <a:rect l="l" t="t" r="r" b="b"/>
              <a:pathLst>
                <a:path w="129" h="108" extrusionOk="0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35" name="Google Shape;235;p6"/>
            <p:cNvSpPr/>
            <p:nvPr/>
          </p:nvSpPr>
          <p:spPr>
            <a:xfrm>
              <a:off x="2887" y="1740"/>
              <a:ext cx="1901" cy="1258"/>
            </a:xfrm>
            <a:custGeom>
              <a:avLst/>
              <a:gdLst/>
              <a:ahLst/>
              <a:cxnLst/>
              <a:rect l="l" t="t" r="r" b="b"/>
              <a:pathLst>
                <a:path w="805" h="533" extrusionOk="0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36" name="Google Shape;236;p6"/>
            <p:cNvSpPr/>
            <p:nvPr/>
          </p:nvSpPr>
          <p:spPr>
            <a:xfrm>
              <a:off x="2894" y="2070"/>
              <a:ext cx="1894" cy="928"/>
            </a:xfrm>
            <a:custGeom>
              <a:avLst/>
              <a:gdLst/>
              <a:ahLst/>
              <a:cxnLst/>
              <a:rect l="l" t="t" r="r" b="b"/>
              <a:pathLst>
                <a:path w="802" h="393" extrusionOk="0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37" name="Google Shape;237;p6"/>
            <p:cNvSpPr/>
            <p:nvPr/>
          </p:nvSpPr>
          <p:spPr>
            <a:xfrm>
              <a:off x="3586" y="1792"/>
              <a:ext cx="1060" cy="588"/>
            </a:xfrm>
            <a:custGeom>
              <a:avLst/>
              <a:gdLst/>
              <a:ahLst/>
              <a:cxnLst/>
              <a:rect l="l" t="t" r="r" b="b"/>
              <a:pathLst>
                <a:path w="449" h="249" extrusionOk="0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38" name="Google Shape;238;p6"/>
            <p:cNvSpPr/>
            <p:nvPr/>
          </p:nvSpPr>
          <p:spPr>
            <a:xfrm>
              <a:off x="2981" y="2238"/>
              <a:ext cx="506" cy="760"/>
            </a:xfrm>
            <a:custGeom>
              <a:avLst/>
              <a:gdLst/>
              <a:ahLst/>
              <a:cxnLst/>
              <a:rect l="l" t="t" r="r" b="b"/>
              <a:pathLst>
                <a:path w="214" h="322" extrusionOk="0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39" name="Google Shape;239;p6"/>
            <p:cNvSpPr/>
            <p:nvPr/>
          </p:nvSpPr>
          <p:spPr>
            <a:xfrm>
              <a:off x="4167" y="1808"/>
              <a:ext cx="92" cy="331"/>
            </a:xfrm>
            <a:custGeom>
              <a:avLst/>
              <a:gdLst/>
              <a:ahLst/>
              <a:cxnLst/>
              <a:rect l="l" t="t" r="r" b="b"/>
              <a:pathLst>
                <a:path w="39" h="140" extrusionOk="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40" name="Google Shape;240;p6"/>
            <p:cNvSpPr/>
            <p:nvPr/>
          </p:nvSpPr>
          <p:spPr>
            <a:xfrm>
              <a:off x="3586" y="2068"/>
              <a:ext cx="453" cy="149"/>
            </a:xfrm>
            <a:custGeom>
              <a:avLst/>
              <a:gdLst/>
              <a:ahLst/>
              <a:cxnLst/>
              <a:rect l="l" t="t" r="r" b="b"/>
              <a:pathLst>
                <a:path w="192" h="63" extrusionOk="0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41" name="Google Shape;241;p6"/>
            <p:cNvSpPr/>
            <p:nvPr/>
          </p:nvSpPr>
          <p:spPr>
            <a:xfrm>
              <a:off x="3640" y="2408"/>
              <a:ext cx="258" cy="590"/>
            </a:xfrm>
            <a:custGeom>
              <a:avLst/>
              <a:gdLst/>
              <a:ahLst/>
              <a:cxnLst/>
              <a:rect l="l" t="t" r="r" b="b"/>
              <a:pathLst>
                <a:path w="109" h="250" extrusionOk="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42" name="Google Shape;242;p6"/>
            <p:cNvSpPr/>
            <p:nvPr/>
          </p:nvSpPr>
          <p:spPr>
            <a:xfrm>
              <a:off x="3605" y="2392"/>
              <a:ext cx="323" cy="606"/>
            </a:xfrm>
            <a:custGeom>
              <a:avLst/>
              <a:gdLst/>
              <a:ahLst/>
              <a:cxnLst/>
              <a:rect l="l" t="t" r="r" b="b"/>
              <a:pathLst>
                <a:path w="137" h="257" extrusionOk="0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43" name="Google Shape;243;p6"/>
            <p:cNvSpPr/>
            <p:nvPr/>
          </p:nvSpPr>
          <p:spPr>
            <a:xfrm>
              <a:off x="4540" y="2444"/>
              <a:ext cx="248" cy="554"/>
            </a:xfrm>
            <a:custGeom>
              <a:avLst/>
              <a:gdLst/>
              <a:ahLst/>
              <a:cxnLst/>
              <a:rect l="l" t="t" r="r" b="b"/>
              <a:pathLst>
                <a:path w="105" h="235" extrusionOk="0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44" name="Google Shape;244;p6"/>
            <p:cNvSpPr/>
            <p:nvPr/>
          </p:nvSpPr>
          <p:spPr>
            <a:xfrm>
              <a:off x="4507" y="2427"/>
              <a:ext cx="281" cy="571"/>
            </a:xfrm>
            <a:custGeom>
              <a:avLst/>
              <a:gdLst/>
              <a:ahLst/>
              <a:cxnLst/>
              <a:rect l="l" t="t" r="r" b="b"/>
              <a:pathLst>
                <a:path w="119" h="242" extrusionOk="0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45" name="Google Shape;245;p6"/>
            <p:cNvSpPr/>
            <p:nvPr/>
          </p:nvSpPr>
          <p:spPr>
            <a:xfrm>
              <a:off x="3999" y="1848"/>
              <a:ext cx="50" cy="251"/>
            </a:xfrm>
            <a:custGeom>
              <a:avLst/>
              <a:gdLst/>
              <a:ahLst/>
              <a:cxnLst/>
              <a:rect l="l" t="t" r="r" b="b"/>
              <a:pathLst>
                <a:path w="21" h="106" extrusionOk="0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grpSp>
        <p:nvGrpSpPr>
          <p:cNvPr id="246" name="Google Shape;246;p6"/>
          <p:cNvGrpSpPr/>
          <p:nvPr/>
        </p:nvGrpSpPr>
        <p:grpSpPr>
          <a:xfrm rot="-8772501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247" name="Google Shape;247;p6"/>
            <p:cNvSpPr/>
            <p:nvPr/>
          </p:nvSpPr>
          <p:spPr>
            <a:xfrm>
              <a:off x="2430" y="1616"/>
              <a:ext cx="151" cy="231"/>
            </a:xfrm>
            <a:custGeom>
              <a:avLst/>
              <a:gdLst/>
              <a:ahLst/>
              <a:cxnLst/>
              <a:rect l="l" t="t" r="r" b="b"/>
              <a:pathLst>
                <a:path w="64" h="98" extrusionOk="0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48" name="Google Shape;248;p6"/>
            <p:cNvSpPr/>
            <p:nvPr/>
          </p:nvSpPr>
          <p:spPr>
            <a:xfrm>
              <a:off x="2052" y="995"/>
              <a:ext cx="768" cy="729"/>
            </a:xfrm>
            <a:custGeom>
              <a:avLst/>
              <a:gdLst/>
              <a:ahLst/>
              <a:cxnLst/>
              <a:rect l="l" t="t" r="r" b="b"/>
              <a:pathLst>
                <a:path w="325" h="309" extrusionOk="0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49" name="Google Shape;249;p6"/>
            <p:cNvSpPr/>
            <p:nvPr/>
          </p:nvSpPr>
          <p:spPr>
            <a:xfrm>
              <a:off x="2090" y="1054"/>
              <a:ext cx="650" cy="677"/>
            </a:xfrm>
            <a:custGeom>
              <a:avLst/>
              <a:gdLst/>
              <a:ahLst/>
              <a:cxnLst/>
              <a:rect l="l" t="t" r="r" b="b"/>
              <a:pathLst>
                <a:path w="275" h="287" extrusionOk="0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50" name="Google Shape;250;p6"/>
            <p:cNvSpPr/>
            <p:nvPr/>
          </p:nvSpPr>
          <p:spPr>
            <a:xfrm>
              <a:off x="2322" y="1198"/>
              <a:ext cx="212" cy="429"/>
            </a:xfrm>
            <a:custGeom>
              <a:avLst/>
              <a:gdLst/>
              <a:ahLst/>
              <a:cxnLst/>
              <a:rect l="l" t="t" r="r" b="b"/>
              <a:pathLst>
                <a:path w="90" h="182" extrusionOk="0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51" name="Google Shape;251;p6"/>
            <p:cNvSpPr/>
            <p:nvPr/>
          </p:nvSpPr>
          <p:spPr>
            <a:xfrm>
              <a:off x="2508" y="1235"/>
              <a:ext cx="128" cy="281"/>
            </a:xfrm>
            <a:custGeom>
              <a:avLst/>
              <a:gdLst/>
              <a:ahLst/>
              <a:cxnLst/>
              <a:rect l="l" t="t" r="r" b="b"/>
              <a:pathLst>
                <a:path w="54" h="119" extrusionOk="0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52" name="Google Shape;252;p6"/>
            <p:cNvSpPr/>
            <p:nvPr/>
          </p:nvSpPr>
          <p:spPr>
            <a:xfrm>
              <a:off x="2539" y="1500"/>
              <a:ext cx="163" cy="101"/>
            </a:xfrm>
            <a:custGeom>
              <a:avLst/>
              <a:gdLst/>
              <a:ahLst/>
              <a:cxnLst/>
              <a:rect l="l" t="t" r="r" b="b"/>
              <a:pathLst>
                <a:path w="69" h="43" extrusionOk="0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53" name="Google Shape;253;p6"/>
            <p:cNvSpPr/>
            <p:nvPr/>
          </p:nvSpPr>
          <p:spPr>
            <a:xfrm>
              <a:off x="2303" y="1604"/>
              <a:ext cx="177" cy="59"/>
            </a:xfrm>
            <a:custGeom>
              <a:avLst/>
              <a:gdLst/>
              <a:ahLst/>
              <a:cxnLst/>
              <a:rect l="l" t="t" r="r" b="b"/>
              <a:pathLst>
                <a:path w="75" h="25" extrusionOk="0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54" name="Google Shape;254;p6"/>
            <p:cNvSpPr/>
            <p:nvPr/>
          </p:nvSpPr>
          <p:spPr>
            <a:xfrm>
              <a:off x="2161" y="1472"/>
              <a:ext cx="300" cy="111"/>
            </a:xfrm>
            <a:custGeom>
              <a:avLst/>
              <a:gdLst/>
              <a:ahLst/>
              <a:cxnLst/>
              <a:rect l="l" t="t" r="r" b="b"/>
              <a:pathLst>
                <a:path w="127" h="47" extrusionOk="0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sp>
        <p:nvSpPr>
          <p:cNvPr id="255" name="Google Shape;255;p6"/>
          <p:cNvSpPr txBox="1"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6" name="Google Shape;256;p6"/>
          <p:cNvSpPr txBox="1"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 cap="none">
                <a:solidFill>
                  <a:srgbClr val="3F3F3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0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p15"/>
          <p:cNvSpPr txBox="1"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3" name="Google Shape;753;p15"/>
          <p:cNvSpPr txBox="1">
            <a:spLocks noGrp="1"/>
          </p:cNvSpPr>
          <p:nvPr>
            <p:ph type="body" idx="1"/>
          </p:nvPr>
        </p:nvSpPr>
        <p:spPr>
          <a:xfrm rot="5400000">
            <a:off x="4019550" y="-1005077"/>
            <a:ext cx="4152901" cy="9134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6pPr>
            <a:lvl7pPr marL="3200400" lvl="6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7pPr>
            <a:lvl8pPr marL="3657600" lvl="7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8pPr>
            <a:lvl9pPr marL="4114800" lvl="8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9pPr>
          </a:lstStyle>
          <a:p>
            <a:endParaRPr/>
          </a:p>
        </p:txBody>
      </p:sp>
      <p:sp>
        <p:nvSpPr>
          <p:cNvPr id="754" name="Google Shape;754;p15"/>
          <p:cNvSpPr txBox="1">
            <a:spLocks noGrp="1"/>
          </p:cNvSpPr>
          <p:nvPr>
            <p:ph type="ft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5" name="Google Shape;755;p15"/>
          <p:cNvSpPr txBox="1">
            <a:spLocks noGrp="1"/>
          </p:cNvSpPr>
          <p:nvPr>
            <p:ph type="dt" idx="10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6" name="Google Shape;756;p15"/>
          <p:cNvSpPr txBox="1">
            <a:spLocks noGrp="1"/>
          </p:cNvSpPr>
          <p:nvPr>
            <p:ph type="sldNum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p16"/>
          <p:cNvSpPr txBox="1">
            <a:spLocks noGrp="1"/>
          </p:cNvSpPr>
          <p:nvPr>
            <p:ph type="title"/>
          </p:nvPr>
        </p:nvSpPr>
        <p:spPr>
          <a:xfrm rot="5400000">
            <a:off x="7249584" y="2067983"/>
            <a:ext cx="5579533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9" name="Google Shape;759;p16"/>
          <p:cNvSpPr txBox="1">
            <a:spLocks noGrp="1"/>
          </p:cNvSpPr>
          <p:nvPr>
            <p:ph type="body" idx="1"/>
          </p:nvPr>
        </p:nvSpPr>
        <p:spPr>
          <a:xfrm rot="5400000">
            <a:off x="1915584" y="-484717"/>
            <a:ext cx="5579533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6pPr>
            <a:lvl7pPr marL="3200400" lvl="6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7pPr>
            <a:lvl8pPr marL="3657600" lvl="7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8pPr>
            <a:lvl9pPr marL="4114800" lvl="8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9pPr>
          </a:lstStyle>
          <a:p>
            <a:endParaRPr/>
          </a:p>
        </p:txBody>
      </p:sp>
      <p:sp>
        <p:nvSpPr>
          <p:cNvPr id="760" name="Google Shape;760;p16"/>
          <p:cNvSpPr txBox="1">
            <a:spLocks noGrp="1"/>
          </p:cNvSpPr>
          <p:nvPr>
            <p:ph type="ft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1" name="Google Shape;761;p16"/>
          <p:cNvSpPr txBox="1">
            <a:spLocks noGrp="1"/>
          </p:cNvSpPr>
          <p:nvPr>
            <p:ph type="dt" idx="10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2" name="Google Shape;762;p16"/>
          <p:cNvSpPr txBox="1">
            <a:spLocks noGrp="1"/>
          </p:cNvSpPr>
          <p:nvPr>
            <p:ph type="sldNum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7"/>
          <p:cNvSpPr txBox="1"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7"/>
          <p:cNvSpPr txBox="1"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/>
            </a:lvl6pPr>
            <a:lvl7pPr marL="3200400" lvl="6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/>
            </a:lvl7pPr>
            <a:lvl8pPr marL="3657600" lvl="7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/>
            </a:lvl8pPr>
            <a:lvl9pPr marL="4114800" lvl="8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/>
            </a:lvl9pPr>
          </a:lstStyle>
          <a:p>
            <a:endParaRPr/>
          </a:p>
        </p:txBody>
      </p:sp>
      <p:sp>
        <p:nvSpPr>
          <p:cNvPr id="260" name="Google Shape;260;p7"/>
          <p:cNvSpPr txBox="1">
            <a:spLocks noGrp="1"/>
          </p:cNvSpPr>
          <p:nvPr>
            <p:ph type="ft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7"/>
          <p:cNvSpPr txBox="1">
            <a:spLocks noGrp="1"/>
          </p:cNvSpPr>
          <p:nvPr>
            <p:ph type="dt" idx="10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2" name="Google Shape;262;p7"/>
          <p:cNvSpPr txBox="1">
            <a:spLocks noGrp="1"/>
          </p:cNvSpPr>
          <p:nvPr>
            <p:ph type="sldNum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8"/>
          <p:cNvSpPr txBox="1"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5" name="Google Shape;265;p8"/>
          <p:cNvSpPr txBox="1"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6" name="Google Shape;266;p8"/>
          <p:cNvSpPr txBox="1">
            <a:spLocks noGrp="1"/>
          </p:cNvSpPr>
          <p:nvPr>
            <p:ph type="ft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7" name="Google Shape;267;p8"/>
          <p:cNvSpPr txBox="1">
            <a:spLocks noGrp="1"/>
          </p:cNvSpPr>
          <p:nvPr>
            <p:ph type="dt" idx="10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8"/>
          <p:cNvSpPr txBox="1">
            <a:spLocks noGrp="1"/>
          </p:cNvSpPr>
          <p:nvPr>
            <p:ph type="sldNum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9"/>
          <p:cNvSpPr txBox="1"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9"/>
          <p:cNvSpPr txBox="1">
            <a:spLocks noGrp="1"/>
          </p:cNvSpPr>
          <p:nvPr>
            <p:ph type="body" idx="1"/>
          </p:nvPr>
        </p:nvSpPr>
        <p:spPr>
          <a:xfrm>
            <a:off x="1528572" y="1485900"/>
            <a:ext cx="4480560" cy="4123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 sz="1800"/>
            </a:lvl2pPr>
            <a:lvl3pPr marL="1371600" lvl="2" indent="-330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600"/>
              <a:buChar char="•"/>
              <a:defRPr sz="1600"/>
            </a:lvl3pPr>
            <a:lvl4pPr marL="1828800" lvl="3" indent="-3175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 sz="1800"/>
            </a:lvl6pPr>
            <a:lvl7pPr marL="3200400" lvl="6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 sz="1800"/>
            </a:lvl7pPr>
            <a:lvl8pPr marL="3657600" lvl="7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 sz="1800"/>
            </a:lvl8pPr>
            <a:lvl9pPr marL="4114800" lvl="8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 sz="1800"/>
            </a:lvl9pPr>
          </a:lstStyle>
          <a:p>
            <a:endParaRPr/>
          </a:p>
        </p:txBody>
      </p:sp>
      <p:sp>
        <p:nvSpPr>
          <p:cNvPr id="272" name="Google Shape;272;p9"/>
          <p:cNvSpPr txBox="1">
            <a:spLocks noGrp="1"/>
          </p:cNvSpPr>
          <p:nvPr>
            <p:ph type="body" idx="2"/>
          </p:nvPr>
        </p:nvSpPr>
        <p:spPr>
          <a:xfrm>
            <a:off x="6177169" y="1485900"/>
            <a:ext cx="4480560" cy="4123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 sz="1800"/>
            </a:lvl2pPr>
            <a:lvl3pPr marL="1371600" lvl="2" indent="-330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600"/>
              <a:buChar char="•"/>
              <a:defRPr sz="1600"/>
            </a:lvl3pPr>
            <a:lvl4pPr marL="1828800" lvl="3" indent="-3175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 sz="1800"/>
            </a:lvl6pPr>
            <a:lvl7pPr marL="3200400" lvl="6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 sz="1800"/>
            </a:lvl7pPr>
            <a:lvl8pPr marL="3657600" lvl="7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 sz="1800"/>
            </a:lvl8pPr>
            <a:lvl9pPr marL="4114800" lvl="8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 sz="1800"/>
            </a:lvl9pPr>
          </a:lstStyle>
          <a:p>
            <a:endParaRPr/>
          </a:p>
        </p:txBody>
      </p:sp>
      <p:sp>
        <p:nvSpPr>
          <p:cNvPr id="273" name="Google Shape;273;p9"/>
          <p:cNvSpPr txBox="1">
            <a:spLocks noGrp="1"/>
          </p:cNvSpPr>
          <p:nvPr>
            <p:ph type="ft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4" name="Google Shape;274;p9"/>
          <p:cNvSpPr txBox="1">
            <a:spLocks noGrp="1"/>
          </p:cNvSpPr>
          <p:nvPr>
            <p:ph type="dt" idx="10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5" name="Google Shape;275;p9"/>
          <p:cNvSpPr txBox="1">
            <a:spLocks noGrp="1"/>
          </p:cNvSpPr>
          <p:nvPr>
            <p:ph type="sldNum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0"/>
          <p:cNvSpPr txBox="1"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8" name="Google Shape;278;p10"/>
          <p:cNvSpPr txBox="1"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279" name="Google Shape;279;p10"/>
          <p:cNvSpPr txBox="1">
            <a:spLocks noGrp="1"/>
          </p:cNvSpPr>
          <p:nvPr>
            <p:ph type="body" idx="2"/>
          </p:nvPr>
        </p:nvSpPr>
        <p:spPr>
          <a:xfrm>
            <a:off x="1528572" y="2144114"/>
            <a:ext cx="4480560" cy="349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 sz="1800"/>
            </a:lvl2pPr>
            <a:lvl3pPr marL="1371600" lvl="2" indent="-330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600"/>
              <a:buChar char="•"/>
              <a:defRPr sz="1600"/>
            </a:lvl3pPr>
            <a:lvl4pPr marL="1828800" lvl="3" indent="-3175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30987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Char char="•"/>
              <a:defRPr sz="1600"/>
            </a:lvl6pPr>
            <a:lvl7pPr marL="3200400" lvl="6" indent="-30987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Char char="•"/>
              <a:defRPr sz="1600"/>
            </a:lvl7pPr>
            <a:lvl8pPr marL="3657600" lvl="7" indent="-30987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Char char="•"/>
              <a:defRPr sz="1600"/>
            </a:lvl8pPr>
            <a:lvl9pPr marL="4114800" lvl="8" indent="-30987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Char char="•"/>
              <a:defRPr sz="1600"/>
            </a:lvl9pPr>
          </a:lstStyle>
          <a:p>
            <a:endParaRPr/>
          </a:p>
        </p:txBody>
      </p:sp>
      <p:sp>
        <p:nvSpPr>
          <p:cNvPr id="280" name="Google Shape;280;p10"/>
          <p:cNvSpPr txBox="1">
            <a:spLocks noGrp="1"/>
          </p:cNvSpPr>
          <p:nvPr>
            <p:ph type="body" idx="3"/>
          </p:nvPr>
        </p:nvSpPr>
        <p:spPr>
          <a:xfrm>
            <a:off x="6177169" y="1376018"/>
            <a:ext cx="4480560" cy="768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281" name="Google Shape;281;p10"/>
          <p:cNvSpPr txBox="1">
            <a:spLocks noGrp="1"/>
          </p:cNvSpPr>
          <p:nvPr>
            <p:ph type="body" idx="4"/>
          </p:nvPr>
        </p:nvSpPr>
        <p:spPr>
          <a:xfrm>
            <a:off x="6177169" y="2144114"/>
            <a:ext cx="4480560" cy="349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 sz="1800"/>
            </a:lvl2pPr>
            <a:lvl3pPr marL="1371600" lvl="2" indent="-330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600"/>
              <a:buChar char="•"/>
              <a:defRPr sz="1600"/>
            </a:lvl3pPr>
            <a:lvl4pPr marL="1828800" lvl="3" indent="-3175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30987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Char char="•"/>
              <a:defRPr sz="1600"/>
            </a:lvl6pPr>
            <a:lvl7pPr marL="3200400" lvl="6" indent="-30987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Char char="•"/>
              <a:defRPr sz="1600"/>
            </a:lvl7pPr>
            <a:lvl8pPr marL="3657600" lvl="7" indent="-30987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Char char="•"/>
              <a:defRPr sz="1600"/>
            </a:lvl8pPr>
            <a:lvl9pPr marL="4114800" lvl="8" indent="-30987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Char char="•"/>
              <a:defRPr sz="1600"/>
            </a:lvl9pPr>
          </a:lstStyle>
          <a:p>
            <a:endParaRPr/>
          </a:p>
        </p:txBody>
      </p:sp>
      <p:sp>
        <p:nvSpPr>
          <p:cNvPr id="282" name="Google Shape;282;p10"/>
          <p:cNvSpPr txBox="1">
            <a:spLocks noGrp="1"/>
          </p:cNvSpPr>
          <p:nvPr>
            <p:ph type="ft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3" name="Google Shape;283;p10"/>
          <p:cNvSpPr txBox="1">
            <a:spLocks noGrp="1"/>
          </p:cNvSpPr>
          <p:nvPr>
            <p:ph type="dt" idx="10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4" name="Google Shape;284;p10"/>
          <p:cNvSpPr txBox="1">
            <a:spLocks noGrp="1"/>
          </p:cNvSpPr>
          <p:nvPr>
            <p:ph type="sldNum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1"/>
          <p:cNvSpPr/>
          <p:nvPr/>
        </p:nvSpPr>
        <p:spPr>
          <a:xfrm>
            <a:off x="8643511" y="3888584"/>
            <a:ext cx="213014" cy="1001327"/>
          </a:xfrm>
          <a:custGeom>
            <a:avLst/>
            <a:gdLst/>
            <a:ahLst/>
            <a:cxnLst/>
            <a:rect l="l" t="t" r="r" b="b"/>
            <a:pathLst>
              <a:path w="112" h="525" extrusionOk="0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11"/>
          <p:cNvSpPr/>
          <p:nvPr/>
        </p:nvSpPr>
        <p:spPr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 extrusionOk="0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8" name="Google Shape;288;p11"/>
          <p:cNvSpPr/>
          <p:nvPr/>
        </p:nvSpPr>
        <p:spPr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 extrusionOk="0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289" name="Google Shape;289;p11"/>
          <p:cNvGrpSpPr/>
          <p:nvPr/>
        </p:nvGrpSpPr>
        <p:grpSpPr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290" name="Google Shape;290;p11"/>
            <p:cNvSpPr/>
            <p:nvPr/>
          </p:nvSpPr>
          <p:spPr>
            <a:xfrm>
              <a:off x="3990" y="493"/>
              <a:ext cx="29" cy="1347"/>
            </a:xfrm>
            <a:custGeom>
              <a:avLst/>
              <a:gdLst/>
              <a:ahLst/>
              <a:cxnLst/>
              <a:rect l="l" t="t" r="r" b="b"/>
              <a:pathLst>
                <a:path w="29" h="1347" extrusionOk="0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91" name="Google Shape;291;p11"/>
            <p:cNvSpPr/>
            <p:nvPr/>
          </p:nvSpPr>
          <p:spPr>
            <a:xfrm>
              <a:off x="3811" y="1216"/>
              <a:ext cx="161" cy="248"/>
            </a:xfrm>
            <a:custGeom>
              <a:avLst/>
              <a:gdLst/>
              <a:ahLst/>
              <a:cxnLst/>
              <a:rect l="l" t="t" r="r" b="b"/>
              <a:pathLst>
                <a:path w="68" h="105" extrusionOk="0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92" name="Google Shape;292;p11"/>
            <p:cNvSpPr/>
            <p:nvPr/>
          </p:nvSpPr>
          <p:spPr>
            <a:xfrm>
              <a:off x="4021" y="1006"/>
              <a:ext cx="161" cy="250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3811" y="1509"/>
              <a:ext cx="161" cy="253"/>
            </a:xfrm>
            <a:custGeom>
              <a:avLst/>
              <a:gdLst/>
              <a:ahLst/>
              <a:cxnLst/>
              <a:rect l="l" t="t" r="r" b="b"/>
              <a:pathLst>
                <a:path w="68" h="107" extrusionOk="0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94" name="Google Shape;294;p11"/>
            <p:cNvSpPr/>
            <p:nvPr/>
          </p:nvSpPr>
          <p:spPr>
            <a:xfrm>
              <a:off x="4021" y="1301"/>
              <a:ext cx="161" cy="250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95" name="Google Shape;295;p11"/>
            <p:cNvSpPr/>
            <p:nvPr/>
          </p:nvSpPr>
          <p:spPr>
            <a:xfrm>
              <a:off x="4021" y="1632"/>
              <a:ext cx="161" cy="252"/>
            </a:xfrm>
            <a:custGeom>
              <a:avLst/>
              <a:gdLst/>
              <a:ahLst/>
              <a:cxnLst/>
              <a:rect l="l" t="t" r="r" b="b"/>
              <a:pathLst>
                <a:path w="68" h="107" extrusionOk="0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96" name="Google Shape;296;p11"/>
            <p:cNvSpPr/>
            <p:nvPr/>
          </p:nvSpPr>
          <p:spPr>
            <a:xfrm>
              <a:off x="3811" y="885"/>
              <a:ext cx="161" cy="253"/>
            </a:xfrm>
            <a:custGeom>
              <a:avLst/>
              <a:gdLst/>
              <a:ahLst/>
              <a:cxnLst/>
              <a:rect l="l" t="t" r="r" b="b"/>
              <a:pathLst>
                <a:path w="68" h="107" extrusionOk="0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97" name="Google Shape;297;p11"/>
            <p:cNvSpPr/>
            <p:nvPr/>
          </p:nvSpPr>
          <p:spPr>
            <a:xfrm>
              <a:off x="4021" y="677"/>
              <a:ext cx="161" cy="251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98" name="Google Shape;298;p11"/>
            <p:cNvSpPr/>
            <p:nvPr/>
          </p:nvSpPr>
          <p:spPr>
            <a:xfrm>
              <a:off x="3811" y="569"/>
              <a:ext cx="161" cy="250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99" name="Google Shape;299;p11"/>
            <p:cNvSpPr/>
            <p:nvPr/>
          </p:nvSpPr>
          <p:spPr>
            <a:xfrm>
              <a:off x="3835" y="332"/>
              <a:ext cx="161" cy="251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00" name="Google Shape;300;p11"/>
            <p:cNvSpPr/>
            <p:nvPr/>
          </p:nvSpPr>
          <p:spPr>
            <a:xfrm>
              <a:off x="4021" y="361"/>
              <a:ext cx="161" cy="250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01" name="Google Shape;301;p11"/>
            <p:cNvSpPr/>
            <p:nvPr/>
          </p:nvSpPr>
          <p:spPr>
            <a:xfrm>
              <a:off x="3360" y="486"/>
              <a:ext cx="21" cy="1049"/>
            </a:xfrm>
            <a:custGeom>
              <a:avLst/>
              <a:gdLst/>
              <a:ahLst/>
              <a:cxnLst/>
              <a:rect l="l" t="t" r="r" b="b"/>
              <a:pathLst>
                <a:path w="21" h="1049" extrusionOk="0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02" name="Google Shape;302;p11"/>
            <p:cNvSpPr/>
            <p:nvPr/>
          </p:nvSpPr>
          <p:spPr>
            <a:xfrm>
              <a:off x="3220" y="1048"/>
              <a:ext cx="126" cy="194"/>
            </a:xfrm>
            <a:custGeom>
              <a:avLst/>
              <a:gdLst/>
              <a:ahLst/>
              <a:cxnLst/>
              <a:rect l="l" t="t" r="r" b="b"/>
              <a:pathLst>
                <a:path w="53" h="82" extrusionOk="0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03" name="Google Shape;303;p11"/>
            <p:cNvSpPr/>
            <p:nvPr/>
          </p:nvSpPr>
          <p:spPr>
            <a:xfrm>
              <a:off x="3386" y="885"/>
              <a:ext cx="123" cy="196"/>
            </a:xfrm>
            <a:custGeom>
              <a:avLst/>
              <a:gdLst/>
              <a:ahLst/>
              <a:cxnLst/>
              <a:rect l="l" t="t" r="r" b="b"/>
              <a:pathLst>
                <a:path w="52" h="83" extrusionOk="0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04" name="Google Shape;304;p11"/>
            <p:cNvSpPr/>
            <p:nvPr/>
          </p:nvSpPr>
          <p:spPr>
            <a:xfrm>
              <a:off x="3220" y="1277"/>
              <a:ext cx="126" cy="196"/>
            </a:xfrm>
            <a:custGeom>
              <a:avLst/>
              <a:gdLst/>
              <a:ahLst/>
              <a:cxnLst/>
              <a:rect l="l" t="t" r="r" b="b"/>
              <a:pathLst>
                <a:path w="53" h="83" extrusionOk="0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05" name="Google Shape;305;p11"/>
            <p:cNvSpPr/>
            <p:nvPr/>
          </p:nvSpPr>
          <p:spPr>
            <a:xfrm>
              <a:off x="3386" y="1114"/>
              <a:ext cx="123" cy="194"/>
            </a:xfrm>
            <a:custGeom>
              <a:avLst/>
              <a:gdLst/>
              <a:ahLst/>
              <a:cxnLst/>
              <a:rect l="l" t="t" r="r" b="b"/>
              <a:pathLst>
                <a:path w="52" h="82" extrusionOk="0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06" name="Google Shape;306;p11"/>
            <p:cNvSpPr/>
            <p:nvPr/>
          </p:nvSpPr>
          <p:spPr>
            <a:xfrm>
              <a:off x="3386" y="1372"/>
              <a:ext cx="123" cy="196"/>
            </a:xfrm>
            <a:custGeom>
              <a:avLst/>
              <a:gdLst/>
              <a:ahLst/>
              <a:cxnLst/>
              <a:rect l="l" t="t" r="r" b="b"/>
              <a:pathLst>
                <a:path w="52" h="83" extrusionOk="0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07" name="Google Shape;307;p11"/>
            <p:cNvSpPr/>
            <p:nvPr/>
          </p:nvSpPr>
          <p:spPr>
            <a:xfrm>
              <a:off x="3220" y="793"/>
              <a:ext cx="126" cy="196"/>
            </a:xfrm>
            <a:custGeom>
              <a:avLst/>
              <a:gdLst/>
              <a:ahLst/>
              <a:cxnLst/>
              <a:rect l="l" t="t" r="r" b="b"/>
              <a:pathLst>
                <a:path w="53" h="83" extrusionOk="0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08" name="Google Shape;308;p11"/>
            <p:cNvSpPr/>
            <p:nvPr/>
          </p:nvSpPr>
          <p:spPr>
            <a:xfrm>
              <a:off x="3386" y="630"/>
              <a:ext cx="123" cy="196"/>
            </a:xfrm>
            <a:custGeom>
              <a:avLst/>
              <a:gdLst/>
              <a:ahLst/>
              <a:cxnLst/>
              <a:rect l="l" t="t" r="r" b="b"/>
              <a:pathLst>
                <a:path w="52" h="83" extrusionOk="0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09" name="Google Shape;309;p11"/>
            <p:cNvSpPr/>
            <p:nvPr/>
          </p:nvSpPr>
          <p:spPr>
            <a:xfrm>
              <a:off x="3220" y="545"/>
              <a:ext cx="126" cy="196"/>
            </a:xfrm>
            <a:custGeom>
              <a:avLst/>
              <a:gdLst/>
              <a:ahLst/>
              <a:cxnLst/>
              <a:rect l="l" t="t" r="r" b="b"/>
              <a:pathLst>
                <a:path w="53" h="83" extrusionOk="0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10" name="Google Shape;310;p11"/>
            <p:cNvSpPr/>
            <p:nvPr/>
          </p:nvSpPr>
          <p:spPr>
            <a:xfrm>
              <a:off x="3220" y="316"/>
              <a:ext cx="126" cy="196"/>
            </a:xfrm>
            <a:custGeom>
              <a:avLst/>
              <a:gdLst/>
              <a:ahLst/>
              <a:cxnLst/>
              <a:rect l="l" t="t" r="r" b="b"/>
              <a:pathLst>
                <a:path w="53" h="83" extrusionOk="0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11" name="Google Shape;311;p11"/>
            <p:cNvSpPr/>
            <p:nvPr/>
          </p:nvSpPr>
          <p:spPr>
            <a:xfrm>
              <a:off x="3386" y="385"/>
              <a:ext cx="123" cy="193"/>
            </a:xfrm>
            <a:custGeom>
              <a:avLst/>
              <a:gdLst/>
              <a:ahLst/>
              <a:cxnLst/>
              <a:rect l="l" t="t" r="r" b="b"/>
              <a:pathLst>
                <a:path w="52" h="82" extrusionOk="0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12" name="Google Shape;312;p11"/>
            <p:cNvSpPr/>
            <p:nvPr/>
          </p:nvSpPr>
          <p:spPr>
            <a:xfrm>
              <a:off x="3283" y="1760"/>
              <a:ext cx="264" cy="1241"/>
            </a:xfrm>
            <a:custGeom>
              <a:avLst/>
              <a:gdLst/>
              <a:ahLst/>
              <a:cxnLst/>
              <a:rect l="l" t="t" r="r" b="b"/>
              <a:pathLst>
                <a:path w="112" h="525" extrusionOk="0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13" name="Google Shape;313;p11"/>
            <p:cNvSpPr/>
            <p:nvPr/>
          </p:nvSpPr>
          <p:spPr>
            <a:xfrm>
              <a:off x="3805" y="1379"/>
              <a:ext cx="378" cy="1786"/>
            </a:xfrm>
            <a:custGeom>
              <a:avLst/>
              <a:gdLst/>
              <a:ahLst/>
              <a:cxnLst/>
              <a:rect l="l" t="t" r="r" b="b"/>
              <a:pathLst>
                <a:path w="160" h="756" extrusionOk="0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14" name="Google Shape;314;p11"/>
            <p:cNvSpPr/>
            <p:nvPr/>
          </p:nvSpPr>
          <p:spPr>
            <a:xfrm>
              <a:off x="3249" y="2924"/>
              <a:ext cx="359" cy="560"/>
            </a:xfrm>
            <a:custGeom>
              <a:avLst/>
              <a:gdLst/>
              <a:ahLst/>
              <a:cxnLst/>
              <a:rect l="l" t="t" r="r" b="b"/>
              <a:pathLst>
                <a:path w="152" h="237" extrusionOk="0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15" name="Google Shape;315;p11"/>
            <p:cNvSpPr/>
            <p:nvPr/>
          </p:nvSpPr>
          <p:spPr>
            <a:xfrm>
              <a:off x="3324" y="2992"/>
              <a:ext cx="305" cy="520"/>
            </a:xfrm>
            <a:custGeom>
              <a:avLst/>
              <a:gdLst/>
              <a:ahLst/>
              <a:cxnLst/>
              <a:rect l="l" t="t" r="r" b="b"/>
              <a:pathLst>
                <a:path w="129" h="220" extrusionOk="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16" name="Google Shape;316;p11"/>
            <p:cNvSpPr/>
            <p:nvPr/>
          </p:nvSpPr>
          <p:spPr>
            <a:xfrm>
              <a:off x="3610" y="375"/>
              <a:ext cx="232" cy="444"/>
            </a:xfrm>
            <a:custGeom>
              <a:avLst/>
              <a:gdLst/>
              <a:ahLst/>
              <a:cxnLst/>
              <a:rect l="l" t="t" r="r" b="b"/>
              <a:pathLst>
                <a:path w="98" h="188" extrusionOk="0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17" name="Google Shape;317;p11"/>
            <p:cNvSpPr/>
            <p:nvPr/>
          </p:nvSpPr>
          <p:spPr>
            <a:xfrm>
              <a:off x="3712" y="387"/>
              <a:ext cx="118" cy="371"/>
            </a:xfrm>
            <a:custGeom>
              <a:avLst/>
              <a:gdLst/>
              <a:ahLst/>
              <a:cxnLst/>
              <a:rect l="l" t="t" r="r" b="b"/>
              <a:pathLst>
                <a:path w="50" h="157" extrusionOk="0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18" name="Google Shape;318;p11"/>
            <p:cNvSpPr/>
            <p:nvPr/>
          </p:nvSpPr>
          <p:spPr>
            <a:xfrm>
              <a:off x="3627" y="1757"/>
              <a:ext cx="252" cy="498"/>
            </a:xfrm>
            <a:custGeom>
              <a:avLst/>
              <a:gdLst/>
              <a:ahLst/>
              <a:cxnLst/>
              <a:rect l="l" t="t" r="r" b="b"/>
              <a:pathLst>
                <a:path w="107" h="211" extrusionOk="0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19" name="Google Shape;319;p11"/>
            <p:cNvSpPr/>
            <p:nvPr/>
          </p:nvSpPr>
          <p:spPr>
            <a:xfrm>
              <a:off x="3740" y="1766"/>
              <a:ext cx="128" cy="416"/>
            </a:xfrm>
            <a:custGeom>
              <a:avLst/>
              <a:gdLst/>
              <a:ahLst/>
              <a:cxnLst/>
              <a:rect l="l" t="t" r="r" b="b"/>
              <a:pathLst>
                <a:path w="54" h="176" extrusionOk="0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20" name="Google Shape;320;p11"/>
            <p:cNvSpPr/>
            <p:nvPr/>
          </p:nvSpPr>
          <p:spPr>
            <a:xfrm>
              <a:off x="3608" y="3016"/>
              <a:ext cx="255" cy="498"/>
            </a:xfrm>
            <a:custGeom>
              <a:avLst/>
              <a:gdLst/>
              <a:ahLst/>
              <a:cxnLst/>
              <a:rect l="l" t="t" r="r" b="b"/>
              <a:pathLst>
                <a:path w="108" h="211" extrusionOk="0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21" name="Google Shape;321;p11"/>
            <p:cNvSpPr/>
            <p:nvPr/>
          </p:nvSpPr>
          <p:spPr>
            <a:xfrm>
              <a:off x="3721" y="3025"/>
              <a:ext cx="128" cy="416"/>
            </a:xfrm>
            <a:custGeom>
              <a:avLst/>
              <a:gdLst/>
              <a:ahLst/>
              <a:cxnLst/>
              <a:rect l="l" t="t" r="r" b="b"/>
              <a:pathLst>
                <a:path w="54" h="176" extrusionOk="0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22" name="Google Shape;322;p11"/>
            <p:cNvSpPr/>
            <p:nvPr/>
          </p:nvSpPr>
          <p:spPr>
            <a:xfrm>
              <a:off x="3329" y="1528"/>
              <a:ext cx="255" cy="496"/>
            </a:xfrm>
            <a:custGeom>
              <a:avLst/>
              <a:gdLst/>
              <a:ahLst/>
              <a:cxnLst/>
              <a:rect l="l" t="t" r="r" b="b"/>
              <a:pathLst>
                <a:path w="108" h="210" extrusionOk="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23" name="Google Shape;323;p11"/>
            <p:cNvSpPr/>
            <p:nvPr/>
          </p:nvSpPr>
          <p:spPr>
            <a:xfrm>
              <a:off x="3341" y="1537"/>
              <a:ext cx="127" cy="418"/>
            </a:xfrm>
            <a:custGeom>
              <a:avLst/>
              <a:gdLst/>
              <a:ahLst/>
              <a:cxnLst/>
              <a:rect l="l" t="t" r="r" b="b"/>
              <a:pathLst>
                <a:path w="54" h="177" extrusionOk="0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24" name="Google Shape;324;p11"/>
            <p:cNvSpPr/>
            <p:nvPr/>
          </p:nvSpPr>
          <p:spPr>
            <a:xfrm>
              <a:off x="3261" y="2272"/>
              <a:ext cx="356" cy="560"/>
            </a:xfrm>
            <a:custGeom>
              <a:avLst/>
              <a:gdLst/>
              <a:ahLst/>
              <a:cxnLst/>
              <a:rect l="l" t="t" r="r" b="b"/>
              <a:pathLst>
                <a:path w="151" h="237" extrusionOk="0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25" name="Google Shape;325;p11"/>
            <p:cNvSpPr/>
            <p:nvPr/>
          </p:nvSpPr>
          <p:spPr>
            <a:xfrm>
              <a:off x="3615" y="1863"/>
              <a:ext cx="357" cy="560"/>
            </a:xfrm>
            <a:custGeom>
              <a:avLst/>
              <a:gdLst/>
              <a:ahLst/>
              <a:cxnLst/>
              <a:rect l="l" t="t" r="r" b="b"/>
              <a:pathLst>
                <a:path w="151" h="237" extrusionOk="0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26" name="Google Shape;326;p11"/>
            <p:cNvSpPr/>
            <p:nvPr/>
          </p:nvSpPr>
          <p:spPr>
            <a:xfrm>
              <a:off x="3587" y="2463"/>
              <a:ext cx="356" cy="562"/>
            </a:xfrm>
            <a:custGeom>
              <a:avLst/>
              <a:gdLst/>
              <a:ahLst/>
              <a:cxnLst/>
              <a:rect l="l" t="t" r="r" b="b"/>
              <a:pathLst>
                <a:path w="151" h="238" extrusionOk="0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27" name="Google Shape;327;p11"/>
            <p:cNvSpPr/>
            <p:nvPr/>
          </p:nvSpPr>
          <p:spPr>
            <a:xfrm>
              <a:off x="3591" y="3096"/>
              <a:ext cx="352" cy="562"/>
            </a:xfrm>
            <a:custGeom>
              <a:avLst/>
              <a:gdLst/>
              <a:ahLst/>
              <a:cxnLst/>
              <a:rect l="l" t="t" r="r" b="b"/>
              <a:pathLst>
                <a:path w="149" h="238" extrusionOk="0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28" name="Google Shape;328;p11"/>
            <p:cNvSpPr/>
            <p:nvPr/>
          </p:nvSpPr>
          <p:spPr>
            <a:xfrm>
              <a:off x="3244" y="1603"/>
              <a:ext cx="357" cy="555"/>
            </a:xfrm>
            <a:custGeom>
              <a:avLst/>
              <a:gdLst/>
              <a:ahLst/>
              <a:cxnLst/>
              <a:rect l="l" t="t" r="r" b="b"/>
              <a:pathLst>
                <a:path w="151" h="235" extrusionOk="0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29" name="Google Shape;329;p11"/>
            <p:cNvSpPr/>
            <p:nvPr/>
          </p:nvSpPr>
          <p:spPr>
            <a:xfrm>
              <a:off x="3631" y="1138"/>
              <a:ext cx="355" cy="558"/>
            </a:xfrm>
            <a:custGeom>
              <a:avLst/>
              <a:gdLst/>
              <a:ahLst/>
              <a:cxnLst/>
              <a:rect l="l" t="t" r="r" b="b"/>
              <a:pathLst>
                <a:path w="150" h="236" extrusionOk="0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30" name="Google Shape;330;p11"/>
            <p:cNvSpPr/>
            <p:nvPr/>
          </p:nvSpPr>
          <p:spPr>
            <a:xfrm>
              <a:off x="3244" y="895"/>
              <a:ext cx="357" cy="560"/>
            </a:xfrm>
            <a:custGeom>
              <a:avLst/>
              <a:gdLst/>
              <a:ahLst/>
              <a:cxnLst/>
              <a:rect l="l" t="t" r="r" b="b"/>
              <a:pathLst>
                <a:path w="151" h="237" extrusionOk="0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31" name="Google Shape;331;p11"/>
            <p:cNvSpPr/>
            <p:nvPr/>
          </p:nvSpPr>
          <p:spPr>
            <a:xfrm>
              <a:off x="3228" y="236"/>
              <a:ext cx="359" cy="562"/>
            </a:xfrm>
            <a:custGeom>
              <a:avLst/>
              <a:gdLst/>
              <a:ahLst/>
              <a:cxnLst/>
              <a:rect l="l" t="t" r="r" b="b"/>
              <a:pathLst>
                <a:path w="152" h="238" extrusionOk="0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32" name="Google Shape;332;p11"/>
            <p:cNvSpPr/>
            <p:nvPr/>
          </p:nvSpPr>
          <p:spPr>
            <a:xfrm>
              <a:off x="3601" y="488"/>
              <a:ext cx="321" cy="501"/>
            </a:xfrm>
            <a:custGeom>
              <a:avLst/>
              <a:gdLst/>
              <a:ahLst/>
              <a:cxnLst/>
              <a:rect l="l" t="t" r="r" b="b"/>
              <a:pathLst>
                <a:path w="136" h="212" extrusionOk="0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33" name="Google Shape;333;p11"/>
            <p:cNvSpPr/>
            <p:nvPr/>
          </p:nvSpPr>
          <p:spPr>
            <a:xfrm>
              <a:off x="3636" y="1863"/>
              <a:ext cx="300" cy="551"/>
            </a:xfrm>
            <a:custGeom>
              <a:avLst/>
              <a:gdLst/>
              <a:ahLst/>
              <a:cxnLst/>
              <a:rect l="l" t="t" r="r" b="b"/>
              <a:pathLst>
                <a:path w="127" h="233" extrusionOk="0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34" name="Google Shape;334;p11"/>
            <p:cNvSpPr/>
            <p:nvPr/>
          </p:nvSpPr>
          <p:spPr>
            <a:xfrm>
              <a:off x="3653" y="1157"/>
              <a:ext cx="300" cy="550"/>
            </a:xfrm>
            <a:custGeom>
              <a:avLst/>
              <a:gdLst/>
              <a:ahLst/>
              <a:cxnLst/>
              <a:rect l="l" t="t" r="r" b="b"/>
              <a:pathLst>
                <a:path w="127" h="233" extrusionOk="0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35" name="Google Shape;335;p11"/>
            <p:cNvSpPr/>
            <p:nvPr/>
          </p:nvSpPr>
          <p:spPr>
            <a:xfrm>
              <a:off x="3620" y="496"/>
              <a:ext cx="269" cy="493"/>
            </a:xfrm>
            <a:custGeom>
              <a:avLst/>
              <a:gdLst/>
              <a:ahLst/>
              <a:cxnLst/>
              <a:rect l="l" t="t" r="r" b="b"/>
              <a:pathLst>
                <a:path w="114" h="209" extrusionOk="0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36" name="Google Shape;336;p11"/>
            <p:cNvSpPr/>
            <p:nvPr/>
          </p:nvSpPr>
          <p:spPr>
            <a:xfrm>
              <a:off x="3265" y="273"/>
              <a:ext cx="319" cy="530"/>
            </a:xfrm>
            <a:custGeom>
              <a:avLst/>
              <a:gdLst/>
              <a:ahLst/>
              <a:cxnLst/>
              <a:rect l="l" t="t" r="r" b="b"/>
              <a:pathLst>
                <a:path w="135" h="224" extrusionOk="0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37" name="Google Shape;337;p11"/>
            <p:cNvSpPr/>
            <p:nvPr/>
          </p:nvSpPr>
          <p:spPr>
            <a:xfrm>
              <a:off x="3279" y="916"/>
              <a:ext cx="319" cy="529"/>
            </a:xfrm>
            <a:custGeom>
              <a:avLst/>
              <a:gdLst/>
              <a:ahLst/>
              <a:cxnLst/>
              <a:rect l="l" t="t" r="r" b="b"/>
              <a:pathLst>
                <a:path w="135" h="224" extrusionOk="0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38" name="Google Shape;338;p11"/>
            <p:cNvSpPr/>
            <p:nvPr/>
          </p:nvSpPr>
          <p:spPr>
            <a:xfrm>
              <a:off x="3289" y="1625"/>
              <a:ext cx="305" cy="517"/>
            </a:xfrm>
            <a:custGeom>
              <a:avLst/>
              <a:gdLst/>
              <a:ahLst/>
              <a:cxnLst/>
              <a:rect l="l" t="t" r="r" b="b"/>
              <a:pathLst>
                <a:path w="129" h="219" extrusionOk="0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39" name="Google Shape;339;p11"/>
            <p:cNvSpPr/>
            <p:nvPr/>
          </p:nvSpPr>
          <p:spPr>
            <a:xfrm>
              <a:off x="3291" y="2277"/>
              <a:ext cx="310" cy="517"/>
            </a:xfrm>
            <a:custGeom>
              <a:avLst/>
              <a:gdLst/>
              <a:ahLst/>
              <a:cxnLst/>
              <a:rect l="l" t="t" r="r" b="b"/>
              <a:pathLst>
                <a:path w="131" h="219" extrusionOk="0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40" name="Google Shape;340;p11"/>
            <p:cNvSpPr/>
            <p:nvPr/>
          </p:nvSpPr>
          <p:spPr>
            <a:xfrm>
              <a:off x="3608" y="2437"/>
              <a:ext cx="300" cy="551"/>
            </a:xfrm>
            <a:custGeom>
              <a:avLst/>
              <a:gdLst/>
              <a:ahLst/>
              <a:cxnLst/>
              <a:rect l="l" t="t" r="r" b="b"/>
              <a:pathLst>
                <a:path w="127" h="233" extrusionOk="0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41" name="Google Shape;341;p11"/>
            <p:cNvSpPr/>
            <p:nvPr/>
          </p:nvSpPr>
          <p:spPr>
            <a:xfrm>
              <a:off x="3608" y="3089"/>
              <a:ext cx="300" cy="551"/>
            </a:xfrm>
            <a:custGeom>
              <a:avLst/>
              <a:gdLst/>
              <a:ahLst/>
              <a:cxnLst/>
              <a:rect l="l" t="t" r="r" b="b"/>
              <a:pathLst>
                <a:path w="127" h="233" extrusionOk="0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42" name="Google Shape;342;p11"/>
            <p:cNvSpPr/>
            <p:nvPr/>
          </p:nvSpPr>
          <p:spPr>
            <a:xfrm>
              <a:off x="3575" y="751"/>
              <a:ext cx="68" cy="2938"/>
            </a:xfrm>
            <a:custGeom>
              <a:avLst/>
              <a:gdLst/>
              <a:ahLst/>
              <a:cxnLst/>
              <a:rect l="l" t="t" r="r" b="b"/>
              <a:pathLst>
                <a:path w="29" h="1244" extrusionOk="0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43" name="Google Shape;343;p11"/>
            <p:cNvSpPr/>
            <p:nvPr/>
          </p:nvSpPr>
          <p:spPr>
            <a:xfrm>
              <a:off x="4061" y="1280"/>
              <a:ext cx="194" cy="385"/>
            </a:xfrm>
            <a:custGeom>
              <a:avLst/>
              <a:gdLst/>
              <a:ahLst/>
              <a:cxnLst/>
              <a:rect l="l" t="t" r="r" b="b"/>
              <a:pathLst>
                <a:path w="82" h="163" extrusionOk="0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44" name="Google Shape;344;p11"/>
            <p:cNvSpPr/>
            <p:nvPr/>
          </p:nvSpPr>
          <p:spPr>
            <a:xfrm>
              <a:off x="4068" y="1292"/>
              <a:ext cx="102" cy="318"/>
            </a:xfrm>
            <a:custGeom>
              <a:avLst/>
              <a:gdLst/>
              <a:ahLst/>
              <a:cxnLst/>
              <a:rect l="l" t="t" r="r" b="b"/>
              <a:pathLst>
                <a:path w="43" h="135" extrusionOk="0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45" name="Google Shape;345;p11"/>
            <p:cNvSpPr/>
            <p:nvPr/>
          </p:nvSpPr>
          <p:spPr>
            <a:xfrm>
              <a:off x="4040" y="2484"/>
              <a:ext cx="220" cy="426"/>
            </a:xfrm>
            <a:custGeom>
              <a:avLst/>
              <a:gdLst/>
              <a:ahLst/>
              <a:cxnLst/>
              <a:rect l="l" t="t" r="r" b="b"/>
              <a:pathLst>
                <a:path w="93" h="180" extrusionOk="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46" name="Google Shape;346;p11"/>
            <p:cNvSpPr/>
            <p:nvPr/>
          </p:nvSpPr>
          <p:spPr>
            <a:xfrm>
              <a:off x="4050" y="2492"/>
              <a:ext cx="111" cy="359"/>
            </a:xfrm>
            <a:custGeom>
              <a:avLst/>
              <a:gdLst/>
              <a:ahLst/>
              <a:cxnLst/>
              <a:rect l="l" t="t" r="r" b="b"/>
              <a:pathLst>
                <a:path w="47" h="152" extrusionOk="0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47" name="Google Shape;347;p11"/>
            <p:cNvSpPr/>
            <p:nvPr/>
          </p:nvSpPr>
          <p:spPr>
            <a:xfrm>
              <a:off x="4050" y="3545"/>
              <a:ext cx="222" cy="428"/>
            </a:xfrm>
            <a:custGeom>
              <a:avLst/>
              <a:gdLst/>
              <a:ahLst/>
              <a:cxnLst/>
              <a:rect l="l" t="t" r="r" b="b"/>
              <a:pathLst>
                <a:path w="94" h="181" extrusionOk="0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48" name="Google Shape;348;p11"/>
            <p:cNvSpPr/>
            <p:nvPr/>
          </p:nvSpPr>
          <p:spPr>
            <a:xfrm>
              <a:off x="4066" y="3557"/>
              <a:ext cx="106" cy="354"/>
            </a:xfrm>
            <a:custGeom>
              <a:avLst/>
              <a:gdLst/>
              <a:ahLst/>
              <a:cxnLst/>
              <a:rect l="l" t="t" r="r" b="b"/>
              <a:pathLst>
                <a:path w="45" h="150" extrusionOk="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49" name="Google Shape;349;p11"/>
            <p:cNvSpPr/>
            <p:nvPr/>
          </p:nvSpPr>
          <p:spPr>
            <a:xfrm>
              <a:off x="4269" y="2321"/>
              <a:ext cx="218" cy="433"/>
            </a:xfrm>
            <a:custGeom>
              <a:avLst/>
              <a:gdLst/>
              <a:ahLst/>
              <a:cxnLst/>
              <a:rect l="l" t="t" r="r" b="b"/>
              <a:pathLst>
                <a:path w="92" h="183" extrusionOk="0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50" name="Google Shape;350;p11"/>
            <p:cNvSpPr/>
            <p:nvPr/>
          </p:nvSpPr>
          <p:spPr>
            <a:xfrm>
              <a:off x="4366" y="2333"/>
              <a:ext cx="111" cy="355"/>
            </a:xfrm>
            <a:custGeom>
              <a:avLst/>
              <a:gdLst/>
              <a:ahLst/>
              <a:cxnLst/>
              <a:rect l="l" t="t" r="r" b="b"/>
              <a:pathLst>
                <a:path w="47" h="150" extrusionOk="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51" name="Google Shape;351;p11"/>
            <p:cNvSpPr/>
            <p:nvPr/>
          </p:nvSpPr>
          <p:spPr>
            <a:xfrm>
              <a:off x="4253" y="2955"/>
              <a:ext cx="304" cy="481"/>
            </a:xfrm>
            <a:custGeom>
              <a:avLst/>
              <a:gdLst/>
              <a:ahLst/>
              <a:cxnLst/>
              <a:rect l="l" t="t" r="r" b="b"/>
              <a:pathLst>
                <a:path w="129" h="204" extrusionOk="0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52" name="Google Shape;352;p11"/>
            <p:cNvSpPr/>
            <p:nvPr/>
          </p:nvSpPr>
          <p:spPr>
            <a:xfrm>
              <a:off x="3964" y="2577"/>
              <a:ext cx="305" cy="477"/>
            </a:xfrm>
            <a:custGeom>
              <a:avLst/>
              <a:gdLst/>
              <a:ahLst/>
              <a:cxnLst/>
              <a:rect l="l" t="t" r="r" b="b"/>
              <a:pathLst>
                <a:path w="129" h="202" extrusionOk="0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53" name="Google Shape;353;p11"/>
            <p:cNvSpPr/>
            <p:nvPr/>
          </p:nvSpPr>
          <p:spPr>
            <a:xfrm>
              <a:off x="4262" y="3590"/>
              <a:ext cx="305" cy="479"/>
            </a:xfrm>
            <a:custGeom>
              <a:avLst/>
              <a:gdLst/>
              <a:ahLst/>
              <a:cxnLst/>
              <a:rect l="l" t="t" r="r" b="b"/>
              <a:pathLst>
                <a:path w="129" h="203" extrusionOk="0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54" name="Google Shape;354;p11"/>
            <p:cNvSpPr/>
            <p:nvPr/>
          </p:nvSpPr>
          <p:spPr>
            <a:xfrm>
              <a:off x="3972" y="3122"/>
              <a:ext cx="304" cy="475"/>
            </a:xfrm>
            <a:custGeom>
              <a:avLst/>
              <a:gdLst/>
              <a:ahLst/>
              <a:cxnLst/>
              <a:rect l="l" t="t" r="r" b="b"/>
              <a:pathLst>
                <a:path w="129" h="201" extrusionOk="0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55" name="Google Shape;355;p11"/>
            <p:cNvSpPr/>
            <p:nvPr/>
          </p:nvSpPr>
          <p:spPr>
            <a:xfrm>
              <a:off x="3981" y="3595"/>
              <a:ext cx="305" cy="482"/>
            </a:xfrm>
            <a:custGeom>
              <a:avLst/>
              <a:gdLst/>
              <a:ahLst/>
              <a:cxnLst/>
              <a:rect l="l" t="t" r="r" b="b"/>
              <a:pathLst>
                <a:path w="129" h="204" extrusionOk="0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56" name="Google Shape;356;p11"/>
            <p:cNvSpPr/>
            <p:nvPr/>
          </p:nvSpPr>
          <p:spPr>
            <a:xfrm>
              <a:off x="4253" y="2385"/>
              <a:ext cx="304" cy="482"/>
            </a:xfrm>
            <a:custGeom>
              <a:avLst/>
              <a:gdLst/>
              <a:ahLst/>
              <a:cxnLst/>
              <a:rect l="l" t="t" r="r" b="b"/>
              <a:pathLst>
                <a:path w="129" h="204" extrusionOk="0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57" name="Google Shape;357;p11"/>
            <p:cNvSpPr/>
            <p:nvPr/>
          </p:nvSpPr>
          <p:spPr>
            <a:xfrm>
              <a:off x="3950" y="1946"/>
              <a:ext cx="305" cy="484"/>
            </a:xfrm>
            <a:custGeom>
              <a:avLst/>
              <a:gdLst/>
              <a:ahLst/>
              <a:cxnLst/>
              <a:rect l="l" t="t" r="r" b="b"/>
              <a:pathLst>
                <a:path w="129" h="205" extrusionOk="0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58" name="Google Shape;358;p11"/>
            <p:cNvSpPr/>
            <p:nvPr/>
          </p:nvSpPr>
          <p:spPr>
            <a:xfrm>
              <a:off x="4253" y="1747"/>
              <a:ext cx="304" cy="478"/>
            </a:xfrm>
            <a:custGeom>
              <a:avLst/>
              <a:gdLst/>
              <a:ahLst/>
              <a:cxnLst/>
              <a:rect l="l" t="t" r="r" b="b"/>
              <a:pathLst>
                <a:path w="129" h="202" extrusionOk="0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59" name="Google Shape;359;p11"/>
            <p:cNvSpPr/>
            <p:nvPr/>
          </p:nvSpPr>
          <p:spPr>
            <a:xfrm>
              <a:off x="4248" y="1211"/>
              <a:ext cx="307" cy="475"/>
            </a:xfrm>
            <a:custGeom>
              <a:avLst/>
              <a:gdLst/>
              <a:ahLst/>
              <a:cxnLst/>
              <a:rect l="l" t="t" r="r" b="b"/>
              <a:pathLst>
                <a:path w="130" h="201" extrusionOk="0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60" name="Google Shape;360;p11"/>
            <p:cNvSpPr/>
            <p:nvPr/>
          </p:nvSpPr>
          <p:spPr>
            <a:xfrm>
              <a:off x="3990" y="1381"/>
              <a:ext cx="274" cy="428"/>
            </a:xfrm>
            <a:custGeom>
              <a:avLst/>
              <a:gdLst/>
              <a:ahLst/>
              <a:cxnLst/>
              <a:rect l="l" t="t" r="r" b="b"/>
              <a:pathLst>
                <a:path w="116" h="181" extrusionOk="0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61" name="Google Shape;361;p11"/>
            <p:cNvSpPr/>
            <p:nvPr/>
          </p:nvSpPr>
          <p:spPr>
            <a:xfrm>
              <a:off x="3993" y="2577"/>
              <a:ext cx="260" cy="474"/>
            </a:xfrm>
            <a:custGeom>
              <a:avLst/>
              <a:gdLst/>
              <a:ahLst/>
              <a:cxnLst/>
              <a:rect l="l" t="t" r="r" b="b"/>
              <a:pathLst>
                <a:path w="110" h="201" extrusionOk="0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62" name="Google Shape;362;p11"/>
            <p:cNvSpPr/>
            <p:nvPr/>
          </p:nvSpPr>
          <p:spPr>
            <a:xfrm>
              <a:off x="3979" y="1962"/>
              <a:ext cx="257" cy="478"/>
            </a:xfrm>
            <a:custGeom>
              <a:avLst/>
              <a:gdLst/>
              <a:ahLst/>
              <a:cxnLst/>
              <a:rect l="l" t="t" r="r" b="b"/>
              <a:pathLst>
                <a:path w="109" h="202" extrusionOk="0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63" name="Google Shape;363;p11"/>
            <p:cNvSpPr/>
            <p:nvPr/>
          </p:nvSpPr>
          <p:spPr>
            <a:xfrm>
              <a:off x="4019" y="1388"/>
              <a:ext cx="229" cy="421"/>
            </a:xfrm>
            <a:custGeom>
              <a:avLst/>
              <a:gdLst/>
              <a:ahLst/>
              <a:cxnLst/>
              <a:rect l="l" t="t" r="r" b="b"/>
              <a:pathLst>
                <a:path w="97" h="178" extrusionOk="0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64" name="Google Shape;364;p11"/>
            <p:cNvSpPr/>
            <p:nvPr/>
          </p:nvSpPr>
          <p:spPr>
            <a:xfrm>
              <a:off x="4248" y="1240"/>
              <a:ext cx="276" cy="448"/>
            </a:xfrm>
            <a:custGeom>
              <a:avLst/>
              <a:gdLst/>
              <a:ahLst/>
              <a:cxnLst/>
              <a:rect l="l" t="t" r="r" b="b"/>
              <a:pathLst>
                <a:path w="117" h="190" extrusionOk="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65" name="Google Shape;365;p11"/>
            <p:cNvSpPr/>
            <p:nvPr/>
          </p:nvSpPr>
          <p:spPr>
            <a:xfrm>
              <a:off x="4253" y="1766"/>
              <a:ext cx="274" cy="449"/>
            </a:xfrm>
            <a:custGeom>
              <a:avLst/>
              <a:gdLst/>
              <a:ahLst/>
              <a:cxnLst/>
              <a:rect l="l" t="t" r="r" b="b"/>
              <a:pathLst>
                <a:path w="116" h="190" extrusionOk="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66" name="Google Shape;366;p11"/>
            <p:cNvSpPr/>
            <p:nvPr/>
          </p:nvSpPr>
          <p:spPr>
            <a:xfrm>
              <a:off x="4253" y="2407"/>
              <a:ext cx="271" cy="441"/>
            </a:xfrm>
            <a:custGeom>
              <a:avLst/>
              <a:gdLst/>
              <a:ahLst/>
              <a:cxnLst/>
              <a:rect l="l" t="t" r="r" b="b"/>
              <a:pathLst>
                <a:path w="115" h="187" extrusionOk="0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67" name="Google Shape;367;p11"/>
            <p:cNvSpPr/>
            <p:nvPr/>
          </p:nvSpPr>
          <p:spPr>
            <a:xfrm>
              <a:off x="4364" y="2647"/>
              <a:ext cx="2" cy="3"/>
            </a:xfrm>
            <a:custGeom>
              <a:avLst/>
              <a:gdLst/>
              <a:ahLst/>
              <a:cxnLst/>
              <a:rect l="l" t="t" r="r" b="b"/>
              <a:pathLst>
                <a:path w="2" h="3" extrusionOk="0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68" name="Google Shape;368;p11"/>
            <p:cNvSpPr/>
            <p:nvPr/>
          </p:nvSpPr>
          <p:spPr>
            <a:xfrm>
              <a:off x="4262" y="2959"/>
              <a:ext cx="267" cy="444"/>
            </a:xfrm>
            <a:custGeom>
              <a:avLst/>
              <a:gdLst/>
              <a:ahLst/>
              <a:cxnLst/>
              <a:rect l="l" t="t" r="r" b="b"/>
              <a:pathLst>
                <a:path w="113" h="188" extrusionOk="0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69" name="Google Shape;369;p11"/>
            <p:cNvSpPr/>
            <p:nvPr/>
          </p:nvSpPr>
          <p:spPr>
            <a:xfrm>
              <a:off x="4269" y="3621"/>
              <a:ext cx="267" cy="441"/>
            </a:xfrm>
            <a:custGeom>
              <a:avLst/>
              <a:gdLst/>
              <a:ahLst/>
              <a:cxnLst/>
              <a:rect l="l" t="t" r="r" b="b"/>
              <a:pathLst>
                <a:path w="113" h="187" extrusionOk="0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70" name="Google Shape;370;p11"/>
            <p:cNvSpPr/>
            <p:nvPr/>
          </p:nvSpPr>
          <p:spPr>
            <a:xfrm>
              <a:off x="4002" y="3099"/>
              <a:ext cx="260" cy="472"/>
            </a:xfrm>
            <a:custGeom>
              <a:avLst/>
              <a:gdLst/>
              <a:ahLst/>
              <a:cxnLst/>
              <a:rect l="l" t="t" r="r" b="b"/>
              <a:pathLst>
                <a:path w="110" h="200" extrusionOk="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71" name="Google Shape;371;p11"/>
            <p:cNvSpPr/>
            <p:nvPr/>
          </p:nvSpPr>
          <p:spPr>
            <a:xfrm>
              <a:off x="4009" y="3609"/>
              <a:ext cx="260" cy="475"/>
            </a:xfrm>
            <a:custGeom>
              <a:avLst/>
              <a:gdLst/>
              <a:ahLst/>
              <a:cxnLst/>
              <a:rect l="l" t="t" r="r" b="b"/>
              <a:pathLst>
                <a:path w="110" h="201" extrusionOk="0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72" name="Google Shape;372;p11"/>
            <p:cNvSpPr/>
            <p:nvPr/>
          </p:nvSpPr>
          <p:spPr>
            <a:xfrm>
              <a:off x="4227" y="1606"/>
              <a:ext cx="59" cy="2471"/>
            </a:xfrm>
            <a:custGeom>
              <a:avLst/>
              <a:gdLst/>
              <a:ahLst/>
              <a:cxnLst/>
              <a:rect l="l" t="t" r="r" b="b"/>
              <a:pathLst>
                <a:path w="25" h="1046" extrusionOk="0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grpSp>
        <p:nvGrpSpPr>
          <p:cNvPr id="373" name="Google Shape;373;p11"/>
          <p:cNvGrpSpPr/>
          <p:nvPr/>
        </p:nvGrpSpPr>
        <p:grpSpPr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374" name="Google Shape;374;p11"/>
            <p:cNvSpPr/>
            <p:nvPr/>
          </p:nvSpPr>
          <p:spPr>
            <a:xfrm>
              <a:off x="3858" y="1801"/>
              <a:ext cx="29" cy="1347"/>
            </a:xfrm>
            <a:custGeom>
              <a:avLst/>
              <a:gdLst/>
              <a:ahLst/>
              <a:cxnLst/>
              <a:rect l="l" t="t" r="r" b="b"/>
              <a:pathLst>
                <a:path w="29" h="1347" extrusionOk="0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75" name="Google Shape;375;p11"/>
            <p:cNvSpPr/>
            <p:nvPr/>
          </p:nvSpPr>
          <p:spPr>
            <a:xfrm>
              <a:off x="3679" y="2551"/>
              <a:ext cx="161" cy="248"/>
            </a:xfrm>
            <a:custGeom>
              <a:avLst/>
              <a:gdLst/>
              <a:ahLst/>
              <a:cxnLst/>
              <a:rect l="l" t="t" r="r" b="b"/>
              <a:pathLst>
                <a:path w="68" h="105" extrusionOk="0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76" name="Google Shape;376;p11"/>
            <p:cNvSpPr/>
            <p:nvPr/>
          </p:nvSpPr>
          <p:spPr>
            <a:xfrm>
              <a:off x="3889" y="2341"/>
              <a:ext cx="161" cy="250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77" name="Google Shape;377;p11"/>
            <p:cNvSpPr/>
            <p:nvPr/>
          </p:nvSpPr>
          <p:spPr>
            <a:xfrm>
              <a:off x="3679" y="2844"/>
              <a:ext cx="161" cy="253"/>
            </a:xfrm>
            <a:custGeom>
              <a:avLst/>
              <a:gdLst/>
              <a:ahLst/>
              <a:cxnLst/>
              <a:rect l="l" t="t" r="r" b="b"/>
              <a:pathLst>
                <a:path w="68" h="107" extrusionOk="0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78" name="Google Shape;378;p11"/>
            <p:cNvSpPr/>
            <p:nvPr/>
          </p:nvSpPr>
          <p:spPr>
            <a:xfrm>
              <a:off x="4021" y="1301"/>
              <a:ext cx="161" cy="250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79" name="Google Shape;379;p11"/>
            <p:cNvSpPr/>
            <p:nvPr/>
          </p:nvSpPr>
          <p:spPr>
            <a:xfrm>
              <a:off x="3889" y="2967"/>
              <a:ext cx="161" cy="252"/>
            </a:xfrm>
            <a:custGeom>
              <a:avLst/>
              <a:gdLst/>
              <a:ahLst/>
              <a:cxnLst/>
              <a:rect l="l" t="t" r="r" b="b"/>
              <a:pathLst>
                <a:path w="68" h="107" extrusionOk="0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80" name="Google Shape;380;p11"/>
            <p:cNvSpPr/>
            <p:nvPr/>
          </p:nvSpPr>
          <p:spPr>
            <a:xfrm>
              <a:off x="3679" y="2220"/>
              <a:ext cx="161" cy="253"/>
            </a:xfrm>
            <a:custGeom>
              <a:avLst/>
              <a:gdLst/>
              <a:ahLst/>
              <a:cxnLst/>
              <a:rect l="l" t="t" r="r" b="b"/>
              <a:pathLst>
                <a:path w="68" h="107" extrusionOk="0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81" name="Google Shape;381;p11"/>
            <p:cNvSpPr/>
            <p:nvPr/>
          </p:nvSpPr>
          <p:spPr>
            <a:xfrm>
              <a:off x="3889" y="2012"/>
              <a:ext cx="161" cy="251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82" name="Google Shape;382;p11"/>
            <p:cNvSpPr/>
            <p:nvPr/>
          </p:nvSpPr>
          <p:spPr>
            <a:xfrm>
              <a:off x="3679" y="1904"/>
              <a:ext cx="161" cy="250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83" name="Google Shape;383;p11"/>
            <p:cNvSpPr/>
            <p:nvPr/>
          </p:nvSpPr>
          <p:spPr>
            <a:xfrm>
              <a:off x="3679" y="1608"/>
              <a:ext cx="161" cy="251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84" name="Google Shape;384;p11"/>
            <p:cNvSpPr/>
            <p:nvPr/>
          </p:nvSpPr>
          <p:spPr>
            <a:xfrm>
              <a:off x="3889" y="1696"/>
              <a:ext cx="161" cy="250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85" name="Google Shape;385;p11"/>
            <p:cNvSpPr/>
            <p:nvPr/>
          </p:nvSpPr>
          <p:spPr>
            <a:xfrm>
              <a:off x="3360" y="486"/>
              <a:ext cx="21" cy="1049"/>
            </a:xfrm>
            <a:custGeom>
              <a:avLst/>
              <a:gdLst/>
              <a:ahLst/>
              <a:cxnLst/>
              <a:rect l="l" t="t" r="r" b="b"/>
              <a:pathLst>
                <a:path w="21" h="1049" extrusionOk="0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86" name="Google Shape;386;p11"/>
            <p:cNvSpPr/>
            <p:nvPr/>
          </p:nvSpPr>
          <p:spPr>
            <a:xfrm>
              <a:off x="3220" y="1048"/>
              <a:ext cx="126" cy="194"/>
            </a:xfrm>
            <a:custGeom>
              <a:avLst/>
              <a:gdLst/>
              <a:ahLst/>
              <a:cxnLst/>
              <a:rect l="l" t="t" r="r" b="b"/>
              <a:pathLst>
                <a:path w="53" h="82" extrusionOk="0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87" name="Google Shape;387;p11"/>
            <p:cNvSpPr/>
            <p:nvPr/>
          </p:nvSpPr>
          <p:spPr>
            <a:xfrm>
              <a:off x="3386" y="885"/>
              <a:ext cx="123" cy="196"/>
            </a:xfrm>
            <a:custGeom>
              <a:avLst/>
              <a:gdLst/>
              <a:ahLst/>
              <a:cxnLst/>
              <a:rect l="l" t="t" r="r" b="b"/>
              <a:pathLst>
                <a:path w="52" h="83" extrusionOk="0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88" name="Google Shape;388;p11"/>
            <p:cNvSpPr/>
            <p:nvPr/>
          </p:nvSpPr>
          <p:spPr>
            <a:xfrm>
              <a:off x="3220" y="1277"/>
              <a:ext cx="126" cy="196"/>
            </a:xfrm>
            <a:custGeom>
              <a:avLst/>
              <a:gdLst/>
              <a:ahLst/>
              <a:cxnLst/>
              <a:rect l="l" t="t" r="r" b="b"/>
              <a:pathLst>
                <a:path w="53" h="83" extrusionOk="0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89" name="Google Shape;389;p11"/>
            <p:cNvSpPr/>
            <p:nvPr/>
          </p:nvSpPr>
          <p:spPr>
            <a:xfrm>
              <a:off x="3386" y="1114"/>
              <a:ext cx="123" cy="194"/>
            </a:xfrm>
            <a:custGeom>
              <a:avLst/>
              <a:gdLst/>
              <a:ahLst/>
              <a:cxnLst/>
              <a:rect l="l" t="t" r="r" b="b"/>
              <a:pathLst>
                <a:path w="52" h="82" extrusionOk="0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90" name="Google Shape;390;p11"/>
            <p:cNvSpPr/>
            <p:nvPr/>
          </p:nvSpPr>
          <p:spPr>
            <a:xfrm>
              <a:off x="3386" y="1372"/>
              <a:ext cx="123" cy="196"/>
            </a:xfrm>
            <a:custGeom>
              <a:avLst/>
              <a:gdLst/>
              <a:ahLst/>
              <a:cxnLst/>
              <a:rect l="l" t="t" r="r" b="b"/>
              <a:pathLst>
                <a:path w="52" h="83" extrusionOk="0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91" name="Google Shape;391;p11"/>
            <p:cNvSpPr/>
            <p:nvPr/>
          </p:nvSpPr>
          <p:spPr>
            <a:xfrm>
              <a:off x="3220" y="793"/>
              <a:ext cx="126" cy="196"/>
            </a:xfrm>
            <a:custGeom>
              <a:avLst/>
              <a:gdLst/>
              <a:ahLst/>
              <a:cxnLst/>
              <a:rect l="l" t="t" r="r" b="b"/>
              <a:pathLst>
                <a:path w="53" h="83" extrusionOk="0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92" name="Google Shape;392;p11"/>
            <p:cNvSpPr/>
            <p:nvPr/>
          </p:nvSpPr>
          <p:spPr>
            <a:xfrm>
              <a:off x="3386" y="630"/>
              <a:ext cx="123" cy="196"/>
            </a:xfrm>
            <a:custGeom>
              <a:avLst/>
              <a:gdLst/>
              <a:ahLst/>
              <a:cxnLst/>
              <a:rect l="l" t="t" r="r" b="b"/>
              <a:pathLst>
                <a:path w="52" h="83" extrusionOk="0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93" name="Google Shape;393;p11"/>
            <p:cNvSpPr/>
            <p:nvPr/>
          </p:nvSpPr>
          <p:spPr>
            <a:xfrm>
              <a:off x="3220" y="545"/>
              <a:ext cx="126" cy="196"/>
            </a:xfrm>
            <a:custGeom>
              <a:avLst/>
              <a:gdLst/>
              <a:ahLst/>
              <a:cxnLst/>
              <a:rect l="l" t="t" r="r" b="b"/>
              <a:pathLst>
                <a:path w="53" h="83" extrusionOk="0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94" name="Google Shape;394;p11"/>
            <p:cNvSpPr/>
            <p:nvPr/>
          </p:nvSpPr>
          <p:spPr>
            <a:xfrm>
              <a:off x="3220" y="316"/>
              <a:ext cx="126" cy="196"/>
            </a:xfrm>
            <a:custGeom>
              <a:avLst/>
              <a:gdLst/>
              <a:ahLst/>
              <a:cxnLst/>
              <a:rect l="l" t="t" r="r" b="b"/>
              <a:pathLst>
                <a:path w="53" h="83" extrusionOk="0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95" name="Google Shape;395;p11"/>
            <p:cNvSpPr/>
            <p:nvPr/>
          </p:nvSpPr>
          <p:spPr>
            <a:xfrm>
              <a:off x="3386" y="385"/>
              <a:ext cx="123" cy="193"/>
            </a:xfrm>
            <a:custGeom>
              <a:avLst/>
              <a:gdLst/>
              <a:ahLst/>
              <a:cxnLst/>
              <a:rect l="l" t="t" r="r" b="b"/>
              <a:pathLst>
                <a:path w="52" h="82" extrusionOk="0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96" name="Google Shape;396;p11"/>
            <p:cNvSpPr/>
            <p:nvPr/>
          </p:nvSpPr>
          <p:spPr>
            <a:xfrm>
              <a:off x="3124" y="1062"/>
              <a:ext cx="264" cy="1241"/>
            </a:xfrm>
            <a:custGeom>
              <a:avLst/>
              <a:gdLst/>
              <a:ahLst/>
              <a:cxnLst/>
              <a:rect l="l" t="t" r="r" b="b"/>
              <a:pathLst>
                <a:path w="112" h="525" extrusionOk="0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97" name="Google Shape;397;p11"/>
            <p:cNvSpPr/>
            <p:nvPr/>
          </p:nvSpPr>
          <p:spPr>
            <a:xfrm>
              <a:off x="3737" y="1710"/>
              <a:ext cx="378" cy="1786"/>
            </a:xfrm>
            <a:custGeom>
              <a:avLst/>
              <a:gdLst/>
              <a:ahLst/>
              <a:cxnLst/>
              <a:rect l="l" t="t" r="r" b="b"/>
              <a:pathLst>
                <a:path w="160" h="756" extrusionOk="0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98" name="Google Shape;398;p11"/>
            <p:cNvSpPr/>
            <p:nvPr/>
          </p:nvSpPr>
          <p:spPr>
            <a:xfrm>
              <a:off x="3249" y="2924"/>
              <a:ext cx="359" cy="560"/>
            </a:xfrm>
            <a:custGeom>
              <a:avLst/>
              <a:gdLst/>
              <a:ahLst/>
              <a:cxnLst/>
              <a:rect l="l" t="t" r="r" b="b"/>
              <a:pathLst>
                <a:path w="152" h="237" extrusionOk="0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99" name="Google Shape;399;p11"/>
            <p:cNvSpPr/>
            <p:nvPr/>
          </p:nvSpPr>
          <p:spPr>
            <a:xfrm>
              <a:off x="3324" y="2992"/>
              <a:ext cx="305" cy="520"/>
            </a:xfrm>
            <a:custGeom>
              <a:avLst/>
              <a:gdLst/>
              <a:ahLst/>
              <a:cxnLst/>
              <a:rect l="l" t="t" r="r" b="b"/>
              <a:pathLst>
                <a:path w="129" h="220" extrusionOk="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00" name="Google Shape;400;p11"/>
            <p:cNvSpPr/>
            <p:nvPr/>
          </p:nvSpPr>
          <p:spPr>
            <a:xfrm>
              <a:off x="3610" y="375"/>
              <a:ext cx="232" cy="444"/>
            </a:xfrm>
            <a:custGeom>
              <a:avLst/>
              <a:gdLst/>
              <a:ahLst/>
              <a:cxnLst/>
              <a:rect l="l" t="t" r="r" b="b"/>
              <a:pathLst>
                <a:path w="98" h="188" extrusionOk="0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01" name="Google Shape;401;p11"/>
            <p:cNvSpPr/>
            <p:nvPr/>
          </p:nvSpPr>
          <p:spPr>
            <a:xfrm>
              <a:off x="3712" y="387"/>
              <a:ext cx="118" cy="371"/>
            </a:xfrm>
            <a:custGeom>
              <a:avLst/>
              <a:gdLst/>
              <a:ahLst/>
              <a:cxnLst/>
              <a:rect l="l" t="t" r="r" b="b"/>
              <a:pathLst>
                <a:path w="50" h="157" extrusionOk="0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02" name="Google Shape;402;p11"/>
            <p:cNvSpPr/>
            <p:nvPr/>
          </p:nvSpPr>
          <p:spPr>
            <a:xfrm>
              <a:off x="3627" y="1757"/>
              <a:ext cx="252" cy="498"/>
            </a:xfrm>
            <a:custGeom>
              <a:avLst/>
              <a:gdLst/>
              <a:ahLst/>
              <a:cxnLst/>
              <a:rect l="l" t="t" r="r" b="b"/>
              <a:pathLst>
                <a:path w="107" h="211" extrusionOk="0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03" name="Google Shape;403;p11"/>
            <p:cNvSpPr/>
            <p:nvPr/>
          </p:nvSpPr>
          <p:spPr>
            <a:xfrm>
              <a:off x="3740" y="1766"/>
              <a:ext cx="128" cy="416"/>
            </a:xfrm>
            <a:custGeom>
              <a:avLst/>
              <a:gdLst/>
              <a:ahLst/>
              <a:cxnLst/>
              <a:rect l="l" t="t" r="r" b="b"/>
              <a:pathLst>
                <a:path w="54" h="176" extrusionOk="0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04" name="Google Shape;404;p11"/>
            <p:cNvSpPr/>
            <p:nvPr/>
          </p:nvSpPr>
          <p:spPr>
            <a:xfrm>
              <a:off x="3608" y="3016"/>
              <a:ext cx="255" cy="498"/>
            </a:xfrm>
            <a:custGeom>
              <a:avLst/>
              <a:gdLst/>
              <a:ahLst/>
              <a:cxnLst/>
              <a:rect l="l" t="t" r="r" b="b"/>
              <a:pathLst>
                <a:path w="108" h="211" extrusionOk="0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05" name="Google Shape;405;p11"/>
            <p:cNvSpPr/>
            <p:nvPr/>
          </p:nvSpPr>
          <p:spPr>
            <a:xfrm>
              <a:off x="3721" y="3025"/>
              <a:ext cx="128" cy="416"/>
            </a:xfrm>
            <a:custGeom>
              <a:avLst/>
              <a:gdLst/>
              <a:ahLst/>
              <a:cxnLst/>
              <a:rect l="l" t="t" r="r" b="b"/>
              <a:pathLst>
                <a:path w="54" h="176" extrusionOk="0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06" name="Google Shape;406;p11"/>
            <p:cNvSpPr/>
            <p:nvPr/>
          </p:nvSpPr>
          <p:spPr>
            <a:xfrm>
              <a:off x="3329" y="1528"/>
              <a:ext cx="255" cy="496"/>
            </a:xfrm>
            <a:custGeom>
              <a:avLst/>
              <a:gdLst/>
              <a:ahLst/>
              <a:cxnLst/>
              <a:rect l="l" t="t" r="r" b="b"/>
              <a:pathLst>
                <a:path w="108" h="210" extrusionOk="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07" name="Google Shape;407;p11"/>
            <p:cNvSpPr/>
            <p:nvPr/>
          </p:nvSpPr>
          <p:spPr>
            <a:xfrm>
              <a:off x="3341" y="1537"/>
              <a:ext cx="127" cy="418"/>
            </a:xfrm>
            <a:custGeom>
              <a:avLst/>
              <a:gdLst/>
              <a:ahLst/>
              <a:cxnLst/>
              <a:rect l="l" t="t" r="r" b="b"/>
              <a:pathLst>
                <a:path w="54" h="177" extrusionOk="0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08" name="Google Shape;408;p11"/>
            <p:cNvSpPr/>
            <p:nvPr/>
          </p:nvSpPr>
          <p:spPr>
            <a:xfrm>
              <a:off x="3261" y="2272"/>
              <a:ext cx="356" cy="560"/>
            </a:xfrm>
            <a:custGeom>
              <a:avLst/>
              <a:gdLst/>
              <a:ahLst/>
              <a:cxnLst/>
              <a:rect l="l" t="t" r="r" b="b"/>
              <a:pathLst>
                <a:path w="151" h="237" extrusionOk="0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09" name="Google Shape;409;p11"/>
            <p:cNvSpPr/>
            <p:nvPr/>
          </p:nvSpPr>
          <p:spPr>
            <a:xfrm>
              <a:off x="3615" y="1863"/>
              <a:ext cx="357" cy="560"/>
            </a:xfrm>
            <a:custGeom>
              <a:avLst/>
              <a:gdLst/>
              <a:ahLst/>
              <a:cxnLst/>
              <a:rect l="l" t="t" r="r" b="b"/>
              <a:pathLst>
                <a:path w="151" h="237" extrusionOk="0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10" name="Google Shape;410;p11"/>
            <p:cNvSpPr/>
            <p:nvPr/>
          </p:nvSpPr>
          <p:spPr>
            <a:xfrm>
              <a:off x="3587" y="2463"/>
              <a:ext cx="356" cy="562"/>
            </a:xfrm>
            <a:custGeom>
              <a:avLst/>
              <a:gdLst/>
              <a:ahLst/>
              <a:cxnLst/>
              <a:rect l="l" t="t" r="r" b="b"/>
              <a:pathLst>
                <a:path w="151" h="238" extrusionOk="0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11" name="Google Shape;411;p11"/>
            <p:cNvSpPr/>
            <p:nvPr/>
          </p:nvSpPr>
          <p:spPr>
            <a:xfrm>
              <a:off x="3591" y="3096"/>
              <a:ext cx="352" cy="562"/>
            </a:xfrm>
            <a:custGeom>
              <a:avLst/>
              <a:gdLst/>
              <a:ahLst/>
              <a:cxnLst/>
              <a:rect l="l" t="t" r="r" b="b"/>
              <a:pathLst>
                <a:path w="149" h="238" extrusionOk="0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12" name="Google Shape;412;p11"/>
            <p:cNvSpPr/>
            <p:nvPr/>
          </p:nvSpPr>
          <p:spPr>
            <a:xfrm>
              <a:off x="3244" y="1603"/>
              <a:ext cx="357" cy="555"/>
            </a:xfrm>
            <a:custGeom>
              <a:avLst/>
              <a:gdLst/>
              <a:ahLst/>
              <a:cxnLst/>
              <a:rect l="l" t="t" r="r" b="b"/>
              <a:pathLst>
                <a:path w="151" h="235" extrusionOk="0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13" name="Google Shape;413;p11"/>
            <p:cNvSpPr/>
            <p:nvPr/>
          </p:nvSpPr>
          <p:spPr>
            <a:xfrm>
              <a:off x="3631" y="1138"/>
              <a:ext cx="355" cy="558"/>
            </a:xfrm>
            <a:custGeom>
              <a:avLst/>
              <a:gdLst/>
              <a:ahLst/>
              <a:cxnLst/>
              <a:rect l="l" t="t" r="r" b="b"/>
              <a:pathLst>
                <a:path w="150" h="236" extrusionOk="0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14" name="Google Shape;414;p11"/>
            <p:cNvSpPr/>
            <p:nvPr/>
          </p:nvSpPr>
          <p:spPr>
            <a:xfrm>
              <a:off x="3244" y="895"/>
              <a:ext cx="357" cy="560"/>
            </a:xfrm>
            <a:custGeom>
              <a:avLst/>
              <a:gdLst/>
              <a:ahLst/>
              <a:cxnLst/>
              <a:rect l="l" t="t" r="r" b="b"/>
              <a:pathLst>
                <a:path w="151" h="237" extrusionOk="0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15" name="Google Shape;415;p11"/>
            <p:cNvSpPr/>
            <p:nvPr/>
          </p:nvSpPr>
          <p:spPr>
            <a:xfrm>
              <a:off x="3228" y="236"/>
              <a:ext cx="359" cy="562"/>
            </a:xfrm>
            <a:custGeom>
              <a:avLst/>
              <a:gdLst/>
              <a:ahLst/>
              <a:cxnLst/>
              <a:rect l="l" t="t" r="r" b="b"/>
              <a:pathLst>
                <a:path w="152" h="238" extrusionOk="0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16" name="Google Shape;416;p11"/>
            <p:cNvSpPr/>
            <p:nvPr/>
          </p:nvSpPr>
          <p:spPr>
            <a:xfrm>
              <a:off x="3601" y="488"/>
              <a:ext cx="321" cy="501"/>
            </a:xfrm>
            <a:custGeom>
              <a:avLst/>
              <a:gdLst/>
              <a:ahLst/>
              <a:cxnLst/>
              <a:rect l="l" t="t" r="r" b="b"/>
              <a:pathLst>
                <a:path w="136" h="212" extrusionOk="0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17" name="Google Shape;417;p11"/>
            <p:cNvSpPr/>
            <p:nvPr/>
          </p:nvSpPr>
          <p:spPr>
            <a:xfrm>
              <a:off x="3636" y="1863"/>
              <a:ext cx="300" cy="551"/>
            </a:xfrm>
            <a:custGeom>
              <a:avLst/>
              <a:gdLst/>
              <a:ahLst/>
              <a:cxnLst/>
              <a:rect l="l" t="t" r="r" b="b"/>
              <a:pathLst>
                <a:path w="127" h="233" extrusionOk="0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18" name="Google Shape;418;p11"/>
            <p:cNvSpPr/>
            <p:nvPr/>
          </p:nvSpPr>
          <p:spPr>
            <a:xfrm>
              <a:off x="3653" y="1157"/>
              <a:ext cx="300" cy="550"/>
            </a:xfrm>
            <a:custGeom>
              <a:avLst/>
              <a:gdLst/>
              <a:ahLst/>
              <a:cxnLst/>
              <a:rect l="l" t="t" r="r" b="b"/>
              <a:pathLst>
                <a:path w="127" h="233" extrusionOk="0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19" name="Google Shape;419;p11"/>
            <p:cNvSpPr/>
            <p:nvPr/>
          </p:nvSpPr>
          <p:spPr>
            <a:xfrm>
              <a:off x="3620" y="496"/>
              <a:ext cx="269" cy="493"/>
            </a:xfrm>
            <a:custGeom>
              <a:avLst/>
              <a:gdLst/>
              <a:ahLst/>
              <a:cxnLst/>
              <a:rect l="l" t="t" r="r" b="b"/>
              <a:pathLst>
                <a:path w="114" h="209" extrusionOk="0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20" name="Google Shape;420;p11"/>
            <p:cNvSpPr/>
            <p:nvPr/>
          </p:nvSpPr>
          <p:spPr>
            <a:xfrm>
              <a:off x="3265" y="273"/>
              <a:ext cx="319" cy="530"/>
            </a:xfrm>
            <a:custGeom>
              <a:avLst/>
              <a:gdLst/>
              <a:ahLst/>
              <a:cxnLst/>
              <a:rect l="l" t="t" r="r" b="b"/>
              <a:pathLst>
                <a:path w="135" h="224" extrusionOk="0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21" name="Google Shape;421;p11"/>
            <p:cNvSpPr/>
            <p:nvPr/>
          </p:nvSpPr>
          <p:spPr>
            <a:xfrm>
              <a:off x="3279" y="916"/>
              <a:ext cx="319" cy="529"/>
            </a:xfrm>
            <a:custGeom>
              <a:avLst/>
              <a:gdLst/>
              <a:ahLst/>
              <a:cxnLst/>
              <a:rect l="l" t="t" r="r" b="b"/>
              <a:pathLst>
                <a:path w="135" h="224" extrusionOk="0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22" name="Google Shape;422;p11"/>
            <p:cNvSpPr/>
            <p:nvPr/>
          </p:nvSpPr>
          <p:spPr>
            <a:xfrm>
              <a:off x="3289" y="1625"/>
              <a:ext cx="305" cy="517"/>
            </a:xfrm>
            <a:custGeom>
              <a:avLst/>
              <a:gdLst/>
              <a:ahLst/>
              <a:cxnLst/>
              <a:rect l="l" t="t" r="r" b="b"/>
              <a:pathLst>
                <a:path w="129" h="219" extrusionOk="0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23" name="Google Shape;423;p11"/>
            <p:cNvSpPr/>
            <p:nvPr/>
          </p:nvSpPr>
          <p:spPr>
            <a:xfrm>
              <a:off x="3291" y="2277"/>
              <a:ext cx="310" cy="517"/>
            </a:xfrm>
            <a:custGeom>
              <a:avLst/>
              <a:gdLst/>
              <a:ahLst/>
              <a:cxnLst/>
              <a:rect l="l" t="t" r="r" b="b"/>
              <a:pathLst>
                <a:path w="131" h="219" extrusionOk="0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24" name="Google Shape;424;p11"/>
            <p:cNvSpPr/>
            <p:nvPr/>
          </p:nvSpPr>
          <p:spPr>
            <a:xfrm>
              <a:off x="3608" y="2437"/>
              <a:ext cx="300" cy="551"/>
            </a:xfrm>
            <a:custGeom>
              <a:avLst/>
              <a:gdLst/>
              <a:ahLst/>
              <a:cxnLst/>
              <a:rect l="l" t="t" r="r" b="b"/>
              <a:pathLst>
                <a:path w="127" h="233" extrusionOk="0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25" name="Google Shape;425;p11"/>
            <p:cNvSpPr/>
            <p:nvPr/>
          </p:nvSpPr>
          <p:spPr>
            <a:xfrm>
              <a:off x="3608" y="3089"/>
              <a:ext cx="300" cy="551"/>
            </a:xfrm>
            <a:custGeom>
              <a:avLst/>
              <a:gdLst/>
              <a:ahLst/>
              <a:cxnLst/>
              <a:rect l="l" t="t" r="r" b="b"/>
              <a:pathLst>
                <a:path w="127" h="233" extrusionOk="0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26" name="Google Shape;426;p11"/>
            <p:cNvSpPr/>
            <p:nvPr/>
          </p:nvSpPr>
          <p:spPr>
            <a:xfrm>
              <a:off x="3575" y="751"/>
              <a:ext cx="68" cy="2938"/>
            </a:xfrm>
            <a:custGeom>
              <a:avLst/>
              <a:gdLst/>
              <a:ahLst/>
              <a:cxnLst/>
              <a:rect l="l" t="t" r="r" b="b"/>
              <a:pathLst>
                <a:path w="29" h="1244" extrusionOk="0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27" name="Google Shape;427;p11"/>
            <p:cNvSpPr/>
            <p:nvPr/>
          </p:nvSpPr>
          <p:spPr>
            <a:xfrm>
              <a:off x="4061" y="1280"/>
              <a:ext cx="194" cy="385"/>
            </a:xfrm>
            <a:custGeom>
              <a:avLst/>
              <a:gdLst/>
              <a:ahLst/>
              <a:cxnLst/>
              <a:rect l="l" t="t" r="r" b="b"/>
              <a:pathLst>
                <a:path w="82" h="163" extrusionOk="0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28" name="Google Shape;428;p11"/>
            <p:cNvSpPr/>
            <p:nvPr/>
          </p:nvSpPr>
          <p:spPr>
            <a:xfrm>
              <a:off x="4068" y="1292"/>
              <a:ext cx="102" cy="318"/>
            </a:xfrm>
            <a:custGeom>
              <a:avLst/>
              <a:gdLst/>
              <a:ahLst/>
              <a:cxnLst/>
              <a:rect l="l" t="t" r="r" b="b"/>
              <a:pathLst>
                <a:path w="43" h="135" extrusionOk="0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29" name="Google Shape;429;p11"/>
            <p:cNvSpPr/>
            <p:nvPr/>
          </p:nvSpPr>
          <p:spPr>
            <a:xfrm>
              <a:off x="4040" y="2484"/>
              <a:ext cx="220" cy="426"/>
            </a:xfrm>
            <a:custGeom>
              <a:avLst/>
              <a:gdLst/>
              <a:ahLst/>
              <a:cxnLst/>
              <a:rect l="l" t="t" r="r" b="b"/>
              <a:pathLst>
                <a:path w="93" h="180" extrusionOk="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30" name="Google Shape;430;p11"/>
            <p:cNvSpPr/>
            <p:nvPr/>
          </p:nvSpPr>
          <p:spPr>
            <a:xfrm>
              <a:off x="4050" y="2492"/>
              <a:ext cx="111" cy="359"/>
            </a:xfrm>
            <a:custGeom>
              <a:avLst/>
              <a:gdLst/>
              <a:ahLst/>
              <a:cxnLst/>
              <a:rect l="l" t="t" r="r" b="b"/>
              <a:pathLst>
                <a:path w="47" h="152" extrusionOk="0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31" name="Google Shape;431;p11"/>
            <p:cNvSpPr/>
            <p:nvPr/>
          </p:nvSpPr>
          <p:spPr>
            <a:xfrm>
              <a:off x="4050" y="3545"/>
              <a:ext cx="222" cy="428"/>
            </a:xfrm>
            <a:custGeom>
              <a:avLst/>
              <a:gdLst/>
              <a:ahLst/>
              <a:cxnLst/>
              <a:rect l="l" t="t" r="r" b="b"/>
              <a:pathLst>
                <a:path w="94" h="181" extrusionOk="0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32" name="Google Shape;432;p11"/>
            <p:cNvSpPr/>
            <p:nvPr/>
          </p:nvSpPr>
          <p:spPr>
            <a:xfrm>
              <a:off x="4066" y="3557"/>
              <a:ext cx="106" cy="354"/>
            </a:xfrm>
            <a:custGeom>
              <a:avLst/>
              <a:gdLst/>
              <a:ahLst/>
              <a:cxnLst/>
              <a:rect l="l" t="t" r="r" b="b"/>
              <a:pathLst>
                <a:path w="45" h="150" extrusionOk="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33" name="Google Shape;433;p11"/>
            <p:cNvSpPr/>
            <p:nvPr/>
          </p:nvSpPr>
          <p:spPr>
            <a:xfrm>
              <a:off x="4269" y="2321"/>
              <a:ext cx="218" cy="433"/>
            </a:xfrm>
            <a:custGeom>
              <a:avLst/>
              <a:gdLst/>
              <a:ahLst/>
              <a:cxnLst/>
              <a:rect l="l" t="t" r="r" b="b"/>
              <a:pathLst>
                <a:path w="92" h="183" extrusionOk="0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34" name="Google Shape;434;p11"/>
            <p:cNvSpPr/>
            <p:nvPr/>
          </p:nvSpPr>
          <p:spPr>
            <a:xfrm>
              <a:off x="4366" y="2333"/>
              <a:ext cx="111" cy="355"/>
            </a:xfrm>
            <a:custGeom>
              <a:avLst/>
              <a:gdLst/>
              <a:ahLst/>
              <a:cxnLst/>
              <a:rect l="l" t="t" r="r" b="b"/>
              <a:pathLst>
                <a:path w="47" h="150" extrusionOk="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35" name="Google Shape;435;p11"/>
            <p:cNvSpPr/>
            <p:nvPr/>
          </p:nvSpPr>
          <p:spPr>
            <a:xfrm>
              <a:off x="4253" y="2955"/>
              <a:ext cx="304" cy="481"/>
            </a:xfrm>
            <a:custGeom>
              <a:avLst/>
              <a:gdLst/>
              <a:ahLst/>
              <a:cxnLst/>
              <a:rect l="l" t="t" r="r" b="b"/>
              <a:pathLst>
                <a:path w="129" h="204" extrusionOk="0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36" name="Google Shape;436;p11"/>
            <p:cNvSpPr/>
            <p:nvPr/>
          </p:nvSpPr>
          <p:spPr>
            <a:xfrm>
              <a:off x="3964" y="2577"/>
              <a:ext cx="305" cy="477"/>
            </a:xfrm>
            <a:custGeom>
              <a:avLst/>
              <a:gdLst/>
              <a:ahLst/>
              <a:cxnLst/>
              <a:rect l="l" t="t" r="r" b="b"/>
              <a:pathLst>
                <a:path w="129" h="202" extrusionOk="0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37" name="Google Shape;437;p11"/>
            <p:cNvSpPr/>
            <p:nvPr/>
          </p:nvSpPr>
          <p:spPr>
            <a:xfrm>
              <a:off x="4262" y="3590"/>
              <a:ext cx="305" cy="479"/>
            </a:xfrm>
            <a:custGeom>
              <a:avLst/>
              <a:gdLst/>
              <a:ahLst/>
              <a:cxnLst/>
              <a:rect l="l" t="t" r="r" b="b"/>
              <a:pathLst>
                <a:path w="129" h="203" extrusionOk="0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38" name="Google Shape;438;p11"/>
            <p:cNvSpPr/>
            <p:nvPr/>
          </p:nvSpPr>
          <p:spPr>
            <a:xfrm>
              <a:off x="3972" y="3122"/>
              <a:ext cx="304" cy="475"/>
            </a:xfrm>
            <a:custGeom>
              <a:avLst/>
              <a:gdLst/>
              <a:ahLst/>
              <a:cxnLst/>
              <a:rect l="l" t="t" r="r" b="b"/>
              <a:pathLst>
                <a:path w="129" h="201" extrusionOk="0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39" name="Google Shape;439;p11"/>
            <p:cNvSpPr/>
            <p:nvPr/>
          </p:nvSpPr>
          <p:spPr>
            <a:xfrm>
              <a:off x="3981" y="3595"/>
              <a:ext cx="305" cy="482"/>
            </a:xfrm>
            <a:custGeom>
              <a:avLst/>
              <a:gdLst/>
              <a:ahLst/>
              <a:cxnLst/>
              <a:rect l="l" t="t" r="r" b="b"/>
              <a:pathLst>
                <a:path w="129" h="204" extrusionOk="0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40" name="Google Shape;440;p11"/>
            <p:cNvSpPr/>
            <p:nvPr/>
          </p:nvSpPr>
          <p:spPr>
            <a:xfrm>
              <a:off x="4253" y="2385"/>
              <a:ext cx="304" cy="482"/>
            </a:xfrm>
            <a:custGeom>
              <a:avLst/>
              <a:gdLst/>
              <a:ahLst/>
              <a:cxnLst/>
              <a:rect l="l" t="t" r="r" b="b"/>
              <a:pathLst>
                <a:path w="129" h="204" extrusionOk="0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41" name="Google Shape;441;p11"/>
            <p:cNvSpPr/>
            <p:nvPr/>
          </p:nvSpPr>
          <p:spPr>
            <a:xfrm>
              <a:off x="3950" y="1946"/>
              <a:ext cx="305" cy="484"/>
            </a:xfrm>
            <a:custGeom>
              <a:avLst/>
              <a:gdLst/>
              <a:ahLst/>
              <a:cxnLst/>
              <a:rect l="l" t="t" r="r" b="b"/>
              <a:pathLst>
                <a:path w="129" h="205" extrusionOk="0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42" name="Google Shape;442;p11"/>
            <p:cNvSpPr/>
            <p:nvPr/>
          </p:nvSpPr>
          <p:spPr>
            <a:xfrm>
              <a:off x="4253" y="1747"/>
              <a:ext cx="304" cy="478"/>
            </a:xfrm>
            <a:custGeom>
              <a:avLst/>
              <a:gdLst/>
              <a:ahLst/>
              <a:cxnLst/>
              <a:rect l="l" t="t" r="r" b="b"/>
              <a:pathLst>
                <a:path w="129" h="202" extrusionOk="0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43" name="Google Shape;443;p11"/>
            <p:cNvSpPr/>
            <p:nvPr/>
          </p:nvSpPr>
          <p:spPr>
            <a:xfrm>
              <a:off x="4248" y="1211"/>
              <a:ext cx="307" cy="475"/>
            </a:xfrm>
            <a:custGeom>
              <a:avLst/>
              <a:gdLst/>
              <a:ahLst/>
              <a:cxnLst/>
              <a:rect l="l" t="t" r="r" b="b"/>
              <a:pathLst>
                <a:path w="130" h="201" extrusionOk="0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44" name="Google Shape;444;p11"/>
            <p:cNvSpPr/>
            <p:nvPr/>
          </p:nvSpPr>
          <p:spPr>
            <a:xfrm>
              <a:off x="3990" y="1381"/>
              <a:ext cx="274" cy="428"/>
            </a:xfrm>
            <a:custGeom>
              <a:avLst/>
              <a:gdLst/>
              <a:ahLst/>
              <a:cxnLst/>
              <a:rect l="l" t="t" r="r" b="b"/>
              <a:pathLst>
                <a:path w="116" h="181" extrusionOk="0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45" name="Google Shape;445;p11"/>
            <p:cNvSpPr/>
            <p:nvPr/>
          </p:nvSpPr>
          <p:spPr>
            <a:xfrm>
              <a:off x="3993" y="2577"/>
              <a:ext cx="260" cy="474"/>
            </a:xfrm>
            <a:custGeom>
              <a:avLst/>
              <a:gdLst/>
              <a:ahLst/>
              <a:cxnLst/>
              <a:rect l="l" t="t" r="r" b="b"/>
              <a:pathLst>
                <a:path w="110" h="201" extrusionOk="0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46" name="Google Shape;446;p11"/>
            <p:cNvSpPr/>
            <p:nvPr/>
          </p:nvSpPr>
          <p:spPr>
            <a:xfrm>
              <a:off x="3979" y="1962"/>
              <a:ext cx="257" cy="478"/>
            </a:xfrm>
            <a:custGeom>
              <a:avLst/>
              <a:gdLst/>
              <a:ahLst/>
              <a:cxnLst/>
              <a:rect l="l" t="t" r="r" b="b"/>
              <a:pathLst>
                <a:path w="109" h="202" extrusionOk="0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47" name="Google Shape;447;p11"/>
            <p:cNvSpPr/>
            <p:nvPr/>
          </p:nvSpPr>
          <p:spPr>
            <a:xfrm>
              <a:off x="4019" y="1388"/>
              <a:ext cx="229" cy="421"/>
            </a:xfrm>
            <a:custGeom>
              <a:avLst/>
              <a:gdLst/>
              <a:ahLst/>
              <a:cxnLst/>
              <a:rect l="l" t="t" r="r" b="b"/>
              <a:pathLst>
                <a:path w="97" h="178" extrusionOk="0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48" name="Google Shape;448;p11"/>
            <p:cNvSpPr/>
            <p:nvPr/>
          </p:nvSpPr>
          <p:spPr>
            <a:xfrm>
              <a:off x="4248" y="1240"/>
              <a:ext cx="276" cy="448"/>
            </a:xfrm>
            <a:custGeom>
              <a:avLst/>
              <a:gdLst/>
              <a:ahLst/>
              <a:cxnLst/>
              <a:rect l="l" t="t" r="r" b="b"/>
              <a:pathLst>
                <a:path w="117" h="190" extrusionOk="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49" name="Google Shape;449;p11"/>
            <p:cNvSpPr/>
            <p:nvPr/>
          </p:nvSpPr>
          <p:spPr>
            <a:xfrm>
              <a:off x="4253" y="1766"/>
              <a:ext cx="274" cy="449"/>
            </a:xfrm>
            <a:custGeom>
              <a:avLst/>
              <a:gdLst/>
              <a:ahLst/>
              <a:cxnLst/>
              <a:rect l="l" t="t" r="r" b="b"/>
              <a:pathLst>
                <a:path w="116" h="190" extrusionOk="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50" name="Google Shape;450;p11"/>
            <p:cNvSpPr/>
            <p:nvPr/>
          </p:nvSpPr>
          <p:spPr>
            <a:xfrm>
              <a:off x="4253" y="2407"/>
              <a:ext cx="271" cy="441"/>
            </a:xfrm>
            <a:custGeom>
              <a:avLst/>
              <a:gdLst/>
              <a:ahLst/>
              <a:cxnLst/>
              <a:rect l="l" t="t" r="r" b="b"/>
              <a:pathLst>
                <a:path w="115" h="187" extrusionOk="0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51" name="Google Shape;451;p11"/>
            <p:cNvSpPr/>
            <p:nvPr/>
          </p:nvSpPr>
          <p:spPr>
            <a:xfrm>
              <a:off x="4364" y="2647"/>
              <a:ext cx="2" cy="3"/>
            </a:xfrm>
            <a:custGeom>
              <a:avLst/>
              <a:gdLst/>
              <a:ahLst/>
              <a:cxnLst/>
              <a:rect l="l" t="t" r="r" b="b"/>
              <a:pathLst>
                <a:path w="2" h="3" extrusionOk="0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52" name="Google Shape;452;p11"/>
            <p:cNvSpPr/>
            <p:nvPr/>
          </p:nvSpPr>
          <p:spPr>
            <a:xfrm>
              <a:off x="4262" y="2959"/>
              <a:ext cx="267" cy="444"/>
            </a:xfrm>
            <a:custGeom>
              <a:avLst/>
              <a:gdLst/>
              <a:ahLst/>
              <a:cxnLst/>
              <a:rect l="l" t="t" r="r" b="b"/>
              <a:pathLst>
                <a:path w="113" h="188" extrusionOk="0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53" name="Google Shape;453;p11"/>
            <p:cNvSpPr/>
            <p:nvPr/>
          </p:nvSpPr>
          <p:spPr>
            <a:xfrm>
              <a:off x="4269" y="3621"/>
              <a:ext cx="267" cy="441"/>
            </a:xfrm>
            <a:custGeom>
              <a:avLst/>
              <a:gdLst/>
              <a:ahLst/>
              <a:cxnLst/>
              <a:rect l="l" t="t" r="r" b="b"/>
              <a:pathLst>
                <a:path w="113" h="187" extrusionOk="0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54" name="Google Shape;454;p11"/>
            <p:cNvSpPr/>
            <p:nvPr/>
          </p:nvSpPr>
          <p:spPr>
            <a:xfrm>
              <a:off x="4002" y="3099"/>
              <a:ext cx="260" cy="472"/>
            </a:xfrm>
            <a:custGeom>
              <a:avLst/>
              <a:gdLst/>
              <a:ahLst/>
              <a:cxnLst/>
              <a:rect l="l" t="t" r="r" b="b"/>
              <a:pathLst>
                <a:path w="110" h="200" extrusionOk="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55" name="Google Shape;455;p11"/>
            <p:cNvSpPr/>
            <p:nvPr/>
          </p:nvSpPr>
          <p:spPr>
            <a:xfrm>
              <a:off x="4009" y="3609"/>
              <a:ext cx="260" cy="475"/>
            </a:xfrm>
            <a:custGeom>
              <a:avLst/>
              <a:gdLst/>
              <a:ahLst/>
              <a:cxnLst/>
              <a:rect l="l" t="t" r="r" b="b"/>
              <a:pathLst>
                <a:path w="110" h="201" extrusionOk="0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56" name="Google Shape;456;p11"/>
            <p:cNvSpPr/>
            <p:nvPr/>
          </p:nvSpPr>
          <p:spPr>
            <a:xfrm>
              <a:off x="4227" y="1606"/>
              <a:ext cx="59" cy="2471"/>
            </a:xfrm>
            <a:custGeom>
              <a:avLst/>
              <a:gdLst/>
              <a:ahLst/>
              <a:cxnLst/>
              <a:rect l="l" t="t" r="r" b="b"/>
              <a:pathLst>
                <a:path w="25" h="1046" extrusionOk="0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grpSp>
        <p:nvGrpSpPr>
          <p:cNvPr id="457" name="Google Shape;457;p11"/>
          <p:cNvGrpSpPr/>
          <p:nvPr/>
        </p:nvGrpSpPr>
        <p:grpSpPr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458" name="Google Shape;458;p11"/>
            <p:cNvSpPr/>
            <p:nvPr/>
          </p:nvSpPr>
          <p:spPr>
            <a:xfrm>
              <a:off x="3990" y="493"/>
              <a:ext cx="29" cy="1347"/>
            </a:xfrm>
            <a:custGeom>
              <a:avLst/>
              <a:gdLst/>
              <a:ahLst/>
              <a:cxnLst/>
              <a:rect l="l" t="t" r="r" b="b"/>
              <a:pathLst>
                <a:path w="29" h="1347" extrusionOk="0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59" name="Google Shape;459;p11"/>
            <p:cNvSpPr/>
            <p:nvPr/>
          </p:nvSpPr>
          <p:spPr>
            <a:xfrm>
              <a:off x="3811" y="1216"/>
              <a:ext cx="161" cy="248"/>
            </a:xfrm>
            <a:custGeom>
              <a:avLst/>
              <a:gdLst/>
              <a:ahLst/>
              <a:cxnLst/>
              <a:rect l="l" t="t" r="r" b="b"/>
              <a:pathLst>
                <a:path w="68" h="105" extrusionOk="0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60" name="Google Shape;460;p11"/>
            <p:cNvSpPr/>
            <p:nvPr/>
          </p:nvSpPr>
          <p:spPr>
            <a:xfrm>
              <a:off x="4021" y="1006"/>
              <a:ext cx="161" cy="250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61" name="Google Shape;461;p11"/>
            <p:cNvSpPr/>
            <p:nvPr/>
          </p:nvSpPr>
          <p:spPr>
            <a:xfrm>
              <a:off x="3811" y="1509"/>
              <a:ext cx="161" cy="253"/>
            </a:xfrm>
            <a:custGeom>
              <a:avLst/>
              <a:gdLst/>
              <a:ahLst/>
              <a:cxnLst/>
              <a:rect l="l" t="t" r="r" b="b"/>
              <a:pathLst>
                <a:path w="68" h="107" extrusionOk="0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62" name="Google Shape;462;p11"/>
            <p:cNvSpPr/>
            <p:nvPr/>
          </p:nvSpPr>
          <p:spPr>
            <a:xfrm>
              <a:off x="4021" y="1301"/>
              <a:ext cx="161" cy="250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63" name="Google Shape;463;p11"/>
            <p:cNvSpPr/>
            <p:nvPr/>
          </p:nvSpPr>
          <p:spPr>
            <a:xfrm>
              <a:off x="4021" y="1632"/>
              <a:ext cx="161" cy="252"/>
            </a:xfrm>
            <a:custGeom>
              <a:avLst/>
              <a:gdLst/>
              <a:ahLst/>
              <a:cxnLst/>
              <a:rect l="l" t="t" r="r" b="b"/>
              <a:pathLst>
                <a:path w="68" h="107" extrusionOk="0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64" name="Google Shape;464;p11"/>
            <p:cNvSpPr/>
            <p:nvPr/>
          </p:nvSpPr>
          <p:spPr>
            <a:xfrm>
              <a:off x="3811" y="885"/>
              <a:ext cx="161" cy="253"/>
            </a:xfrm>
            <a:custGeom>
              <a:avLst/>
              <a:gdLst/>
              <a:ahLst/>
              <a:cxnLst/>
              <a:rect l="l" t="t" r="r" b="b"/>
              <a:pathLst>
                <a:path w="68" h="107" extrusionOk="0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65" name="Google Shape;465;p11"/>
            <p:cNvSpPr/>
            <p:nvPr/>
          </p:nvSpPr>
          <p:spPr>
            <a:xfrm>
              <a:off x="4021" y="677"/>
              <a:ext cx="161" cy="251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66" name="Google Shape;466;p11"/>
            <p:cNvSpPr/>
            <p:nvPr/>
          </p:nvSpPr>
          <p:spPr>
            <a:xfrm>
              <a:off x="3811" y="569"/>
              <a:ext cx="161" cy="250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67" name="Google Shape;467;p11"/>
            <p:cNvSpPr/>
            <p:nvPr/>
          </p:nvSpPr>
          <p:spPr>
            <a:xfrm>
              <a:off x="3811" y="273"/>
              <a:ext cx="161" cy="251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68" name="Google Shape;468;p11"/>
            <p:cNvSpPr/>
            <p:nvPr/>
          </p:nvSpPr>
          <p:spPr>
            <a:xfrm>
              <a:off x="4021" y="361"/>
              <a:ext cx="161" cy="250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69" name="Google Shape;469;p11"/>
            <p:cNvSpPr/>
            <p:nvPr/>
          </p:nvSpPr>
          <p:spPr>
            <a:xfrm>
              <a:off x="3360" y="486"/>
              <a:ext cx="21" cy="1049"/>
            </a:xfrm>
            <a:custGeom>
              <a:avLst/>
              <a:gdLst/>
              <a:ahLst/>
              <a:cxnLst/>
              <a:rect l="l" t="t" r="r" b="b"/>
              <a:pathLst>
                <a:path w="21" h="1049" extrusionOk="0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70" name="Google Shape;470;p11"/>
            <p:cNvSpPr/>
            <p:nvPr/>
          </p:nvSpPr>
          <p:spPr>
            <a:xfrm>
              <a:off x="3220" y="1048"/>
              <a:ext cx="126" cy="194"/>
            </a:xfrm>
            <a:custGeom>
              <a:avLst/>
              <a:gdLst/>
              <a:ahLst/>
              <a:cxnLst/>
              <a:rect l="l" t="t" r="r" b="b"/>
              <a:pathLst>
                <a:path w="53" h="82" extrusionOk="0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71" name="Google Shape;471;p11"/>
            <p:cNvSpPr/>
            <p:nvPr/>
          </p:nvSpPr>
          <p:spPr>
            <a:xfrm>
              <a:off x="3386" y="885"/>
              <a:ext cx="123" cy="196"/>
            </a:xfrm>
            <a:custGeom>
              <a:avLst/>
              <a:gdLst/>
              <a:ahLst/>
              <a:cxnLst/>
              <a:rect l="l" t="t" r="r" b="b"/>
              <a:pathLst>
                <a:path w="52" h="83" extrusionOk="0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72" name="Google Shape;472;p11"/>
            <p:cNvSpPr/>
            <p:nvPr/>
          </p:nvSpPr>
          <p:spPr>
            <a:xfrm>
              <a:off x="3220" y="1277"/>
              <a:ext cx="126" cy="196"/>
            </a:xfrm>
            <a:custGeom>
              <a:avLst/>
              <a:gdLst/>
              <a:ahLst/>
              <a:cxnLst/>
              <a:rect l="l" t="t" r="r" b="b"/>
              <a:pathLst>
                <a:path w="53" h="83" extrusionOk="0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73" name="Google Shape;473;p11"/>
            <p:cNvSpPr/>
            <p:nvPr/>
          </p:nvSpPr>
          <p:spPr>
            <a:xfrm>
              <a:off x="3386" y="1114"/>
              <a:ext cx="123" cy="194"/>
            </a:xfrm>
            <a:custGeom>
              <a:avLst/>
              <a:gdLst/>
              <a:ahLst/>
              <a:cxnLst/>
              <a:rect l="l" t="t" r="r" b="b"/>
              <a:pathLst>
                <a:path w="52" h="82" extrusionOk="0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74" name="Google Shape;474;p11"/>
            <p:cNvSpPr/>
            <p:nvPr/>
          </p:nvSpPr>
          <p:spPr>
            <a:xfrm>
              <a:off x="3386" y="1372"/>
              <a:ext cx="123" cy="196"/>
            </a:xfrm>
            <a:custGeom>
              <a:avLst/>
              <a:gdLst/>
              <a:ahLst/>
              <a:cxnLst/>
              <a:rect l="l" t="t" r="r" b="b"/>
              <a:pathLst>
                <a:path w="52" h="83" extrusionOk="0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75" name="Google Shape;475;p11"/>
            <p:cNvSpPr/>
            <p:nvPr/>
          </p:nvSpPr>
          <p:spPr>
            <a:xfrm>
              <a:off x="3220" y="793"/>
              <a:ext cx="126" cy="196"/>
            </a:xfrm>
            <a:custGeom>
              <a:avLst/>
              <a:gdLst/>
              <a:ahLst/>
              <a:cxnLst/>
              <a:rect l="l" t="t" r="r" b="b"/>
              <a:pathLst>
                <a:path w="53" h="83" extrusionOk="0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76" name="Google Shape;476;p11"/>
            <p:cNvSpPr/>
            <p:nvPr/>
          </p:nvSpPr>
          <p:spPr>
            <a:xfrm>
              <a:off x="3386" y="630"/>
              <a:ext cx="123" cy="196"/>
            </a:xfrm>
            <a:custGeom>
              <a:avLst/>
              <a:gdLst/>
              <a:ahLst/>
              <a:cxnLst/>
              <a:rect l="l" t="t" r="r" b="b"/>
              <a:pathLst>
                <a:path w="52" h="83" extrusionOk="0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77" name="Google Shape;477;p11"/>
            <p:cNvSpPr/>
            <p:nvPr/>
          </p:nvSpPr>
          <p:spPr>
            <a:xfrm>
              <a:off x="3220" y="545"/>
              <a:ext cx="126" cy="196"/>
            </a:xfrm>
            <a:custGeom>
              <a:avLst/>
              <a:gdLst/>
              <a:ahLst/>
              <a:cxnLst/>
              <a:rect l="l" t="t" r="r" b="b"/>
              <a:pathLst>
                <a:path w="53" h="83" extrusionOk="0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78" name="Google Shape;478;p11"/>
            <p:cNvSpPr/>
            <p:nvPr/>
          </p:nvSpPr>
          <p:spPr>
            <a:xfrm>
              <a:off x="3220" y="316"/>
              <a:ext cx="126" cy="196"/>
            </a:xfrm>
            <a:custGeom>
              <a:avLst/>
              <a:gdLst/>
              <a:ahLst/>
              <a:cxnLst/>
              <a:rect l="l" t="t" r="r" b="b"/>
              <a:pathLst>
                <a:path w="53" h="83" extrusionOk="0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79" name="Google Shape;479;p11"/>
            <p:cNvSpPr/>
            <p:nvPr/>
          </p:nvSpPr>
          <p:spPr>
            <a:xfrm>
              <a:off x="3386" y="385"/>
              <a:ext cx="123" cy="193"/>
            </a:xfrm>
            <a:custGeom>
              <a:avLst/>
              <a:gdLst/>
              <a:ahLst/>
              <a:cxnLst/>
              <a:rect l="l" t="t" r="r" b="b"/>
              <a:pathLst>
                <a:path w="52" h="82" extrusionOk="0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80" name="Google Shape;480;p11"/>
            <p:cNvSpPr/>
            <p:nvPr/>
          </p:nvSpPr>
          <p:spPr>
            <a:xfrm>
              <a:off x="3124" y="1062"/>
              <a:ext cx="264" cy="1241"/>
            </a:xfrm>
            <a:custGeom>
              <a:avLst/>
              <a:gdLst/>
              <a:ahLst/>
              <a:cxnLst/>
              <a:rect l="l" t="t" r="r" b="b"/>
              <a:pathLst>
                <a:path w="112" h="525" extrusionOk="0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81" name="Google Shape;481;p11"/>
            <p:cNvSpPr/>
            <p:nvPr/>
          </p:nvSpPr>
          <p:spPr>
            <a:xfrm>
              <a:off x="3249" y="2924"/>
              <a:ext cx="359" cy="560"/>
            </a:xfrm>
            <a:custGeom>
              <a:avLst/>
              <a:gdLst/>
              <a:ahLst/>
              <a:cxnLst/>
              <a:rect l="l" t="t" r="r" b="b"/>
              <a:pathLst>
                <a:path w="152" h="237" extrusionOk="0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82" name="Google Shape;482;p11"/>
            <p:cNvSpPr/>
            <p:nvPr/>
          </p:nvSpPr>
          <p:spPr>
            <a:xfrm>
              <a:off x="3324" y="2992"/>
              <a:ext cx="305" cy="520"/>
            </a:xfrm>
            <a:custGeom>
              <a:avLst/>
              <a:gdLst/>
              <a:ahLst/>
              <a:cxnLst/>
              <a:rect l="l" t="t" r="r" b="b"/>
              <a:pathLst>
                <a:path w="129" h="220" extrusionOk="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83" name="Google Shape;483;p11"/>
            <p:cNvSpPr/>
            <p:nvPr/>
          </p:nvSpPr>
          <p:spPr>
            <a:xfrm>
              <a:off x="3610" y="375"/>
              <a:ext cx="232" cy="444"/>
            </a:xfrm>
            <a:custGeom>
              <a:avLst/>
              <a:gdLst/>
              <a:ahLst/>
              <a:cxnLst/>
              <a:rect l="l" t="t" r="r" b="b"/>
              <a:pathLst>
                <a:path w="98" h="188" extrusionOk="0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84" name="Google Shape;484;p11"/>
            <p:cNvSpPr/>
            <p:nvPr/>
          </p:nvSpPr>
          <p:spPr>
            <a:xfrm>
              <a:off x="3712" y="387"/>
              <a:ext cx="118" cy="371"/>
            </a:xfrm>
            <a:custGeom>
              <a:avLst/>
              <a:gdLst/>
              <a:ahLst/>
              <a:cxnLst/>
              <a:rect l="l" t="t" r="r" b="b"/>
              <a:pathLst>
                <a:path w="50" h="157" extrusionOk="0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85" name="Google Shape;485;p11"/>
            <p:cNvSpPr/>
            <p:nvPr/>
          </p:nvSpPr>
          <p:spPr>
            <a:xfrm>
              <a:off x="3627" y="1757"/>
              <a:ext cx="252" cy="498"/>
            </a:xfrm>
            <a:custGeom>
              <a:avLst/>
              <a:gdLst/>
              <a:ahLst/>
              <a:cxnLst/>
              <a:rect l="l" t="t" r="r" b="b"/>
              <a:pathLst>
                <a:path w="107" h="211" extrusionOk="0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86" name="Google Shape;486;p11"/>
            <p:cNvSpPr/>
            <p:nvPr/>
          </p:nvSpPr>
          <p:spPr>
            <a:xfrm>
              <a:off x="3740" y="1766"/>
              <a:ext cx="128" cy="416"/>
            </a:xfrm>
            <a:custGeom>
              <a:avLst/>
              <a:gdLst/>
              <a:ahLst/>
              <a:cxnLst/>
              <a:rect l="l" t="t" r="r" b="b"/>
              <a:pathLst>
                <a:path w="54" h="176" extrusionOk="0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87" name="Google Shape;487;p11"/>
            <p:cNvSpPr/>
            <p:nvPr/>
          </p:nvSpPr>
          <p:spPr>
            <a:xfrm>
              <a:off x="3608" y="3016"/>
              <a:ext cx="255" cy="498"/>
            </a:xfrm>
            <a:custGeom>
              <a:avLst/>
              <a:gdLst/>
              <a:ahLst/>
              <a:cxnLst/>
              <a:rect l="l" t="t" r="r" b="b"/>
              <a:pathLst>
                <a:path w="108" h="211" extrusionOk="0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88" name="Google Shape;488;p11"/>
            <p:cNvSpPr/>
            <p:nvPr/>
          </p:nvSpPr>
          <p:spPr>
            <a:xfrm>
              <a:off x="3721" y="3025"/>
              <a:ext cx="128" cy="416"/>
            </a:xfrm>
            <a:custGeom>
              <a:avLst/>
              <a:gdLst/>
              <a:ahLst/>
              <a:cxnLst/>
              <a:rect l="l" t="t" r="r" b="b"/>
              <a:pathLst>
                <a:path w="54" h="176" extrusionOk="0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89" name="Google Shape;489;p11"/>
            <p:cNvSpPr/>
            <p:nvPr/>
          </p:nvSpPr>
          <p:spPr>
            <a:xfrm>
              <a:off x="3329" y="1528"/>
              <a:ext cx="255" cy="496"/>
            </a:xfrm>
            <a:custGeom>
              <a:avLst/>
              <a:gdLst/>
              <a:ahLst/>
              <a:cxnLst/>
              <a:rect l="l" t="t" r="r" b="b"/>
              <a:pathLst>
                <a:path w="108" h="210" extrusionOk="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90" name="Google Shape;490;p11"/>
            <p:cNvSpPr/>
            <p:nvPr/>
          </p:nvSpPr>
          <p:spPr>
            <a:xfrm>
              <a:off x="3341" y="1537"/>
              <a:ext cx="127" cy="418"/>
            </a:xfrm>
            <a:custGeom>
              <a:avLst/>
              <a:gdLst/>
              <a:ahLst/>
              <a:cxnLst/>
              <a:rect l="l" t="t" r="r" b="b"/>
              <a:pathLst>
                <a:path w="54" h="177" extrusionOk="0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91" name="Google Shape;491;p11"/>
            <p:cNvSpPr/>
            <p:nvPr/>
          </p:nvSpPr>
          <p:spPr>
            <a:xfrm>
              <a:off x="3261" y="2272"/>
              <a:ext cx="356" cy="560"/>
            </a:xfrm>
            <a:custGeom>
              <a:avLst/>
              <a:gdLst/>
              <a:ahLst/>
              <a:cxnLst/>
              <a:rect l="l" t="t" r="r" b="b"/>
              <a:pathLst>
                <a:path w="151" h="237" extrusionOk="0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92" name="Google Shape;492;p11"/>
            <p:cNvSpPr/>
            <p:nvPr/>
          </p:nvSpPr>
          <p:spPr>
            <a:xfrm>
              <a:off x="3615" y="1863"/>
              <a:ext cx="357" cy="560"/>
            </a:xfrm>
            <a:custGeom>
              <a:avLst/>
              <a:gdLst/>
              <a:ahLst/>
              <a:cxnLst/>
              <a:rect l="l" t="t" r="r" b="b"/>
              <a:pathLst>
                <a:path w="151" h="237" extrusionOk="0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93" name="Google Shape;493;p11"/>
            <p:cNvSpPr/>
            <p:nvPr/>
          </p:nvSpPr>
          <p:spPr>
            <a:xfrm>
              <a:off x="3587" y="2463"/>
              <a:ext cx="356" cy="562"/>
            </a:xfrm>
            <a:custGeom>
              <a:avLst/>
              <a:gdLst/>
              <a:ahLst/>
              <a:cxnLst/>
              <a:rect l="l" t="t" r="r" b="b"/>
              <a:pathLst>
                <a:path w="151" h="238" extrusionOk="0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94" name="Google Shape;494;p11"/>
            <p:cNvSpPr/>
            <p:nvPr/>
          </p:nvSpPr>
          <p:spPr>
            <a:xfrm>
              <a:off x="3591" y="3096"/>
              <a:ext cx="352" cy="562"/>
            </a:xfrm>
            <a:custGeom>
              <a:avLst/>
              <a:gdLst/>
              <a:ahLst/>
              <a:cxnLst/>
              <a:rect l="l" t="t" r="r" b="b"/>
              <a:pathLst>
                <a:path w="149" h="238" extrusionOk="0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95" name="Google Shape;495;p11"/>
            <p:cNvSpPr/>
            <p:nvPr/>
          </p:nvSpPr>
          <p:spPr>
            <a:xfrm>
              <a:off x="3244" y="1603"/>
              <a:ext cx="357" cy="555"/>
            </a:xfrm>
            <a:custGeom>
              <a:avLst/>
              <a:gdLst/>
              <a:ahLst/>
              <a:cxnLst/>
              <a:rect l="l" t="t" r="r" b="b"/>
              <a:pathLst>
                <a:path w="151" h="235" extrusionOk="0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96" name="Google Shape;496;p11"/>
            <p:cNvSpPr/>
            <p:nvPr/>
          </p:nvSpPr>
          <p:spPr>
            <a:xfrm>
              <a:off x="3631" y="1138"/>
              <a:ext cx="355" cy="558"/>
            </a:xfrm>
            <a:custGeom>
              <a:avLst/>
              <a:gdLst/>
              <a:ahLst/>
              <a:cxnLst/>
              <a:rect l="l" t="t" r="r" b="b"/>
              <a:pathLst>
                <a:path w="150" h="236" extrusionOk="0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97" name="Google Shape;497;p11"/>
            <p:cNvSpPr/>
            <p:nvPr/>
          </p:nvSpPr>
          <p:spPr>
            <a:xfrm>
              <a:off x="3244" y="895"/>
              <a:ext cx="357" cy="560"/>
            </a:xfrm>
            <a:custGeom>
              <a:avLst/>
              <a:gdLst/>
              <a:ahLst/>
              <a:cxnLst/>
              <a:rect l="l" t="t" r="r" b="b"/>
              <a:pathLst>
                <a:path w="151" h="237" extrusionOk="0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98" name="Google Shape;498;p11"/>
            <p:cNvSpPr/>
            <p:nvPr/>
          </p:nvSpPr>
          <p:spPr>
            <a:xfrm>
              <a:off x="3228" y="236"/>
              <a:ext cx="359" cy="562"/>
            </a:xfrm>
            <a:custGeom>
              <a:avLst/>
              <a:gdLst/>
              <a:ahLst/>
              <a:cxnLst/>
              <a:rect l="l" t="t" r="r" b="b"/>
              <a:pathLst>
                <a:path w="152" h="238" extrusionOk="0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99" name="Google Shape;499;p11"/>
            <p:cNvSpPr/>
            <p:nvPr/>
          </p:nvSpPr>
          <p:spPr>
            <a:xfrm>
              <a:off x="3601" y="488"/>
              <a:ext cx="321" cy="501"/>
            </a:xfrm>
            <a:custGeom>
              <a:avLst/>
              <a:gdLst/>
              <a:ahLst/>
              <a:cxnLst/>
              <a:rect l="l" t="t" r="r" b="b"/>
              <a:pathLst>
                <a:path w="136" h="212" extrusionOk="0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00" name="Google Shape;500;p11"/>
            <p:cNvSpPr/>
            <p:nvPr/>
          </p:nvSpPr>
          <p:spPr>
            <a:xfrm>
              <a:off x="3636" y="1863"/>
              <a:ext cx="300" cy="551"/>
            </a:xfrm>
            <a:custGeom>
              <a:avLst/>
              <a:gdLst/>
              <a:ahLst/>
              <a:cxnLst/>
              <a:rect l="l" t="t" r="r" b="b"/>
              <a:pathLst>
                <a:path w="127" h="233" extrusionOk="0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01" name="Google Shape;501;p11"/>
            <p:cNvSpPr/>
            <p:nvPr/>
          </p:nvSpPr>
          <p:spPr>
            <a:xfrm>
              <a:off x="3653" y="1157"/>
              <a:ext cx="300" cy="550"/>
            </a:xfrm>
            <a:custGeom>
              <a:avLst/>
              <a:gdLst/>
              <a:ahLst/>
              <a:cxnLst/>
              <a:rect l="l" t="t" r="r" b="b"/>
              <a:pathLst>
                <a:path w="127" h="233" extrusionOk="0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02" name="Google Shape;502;p11"/>
            <p:cNvSpPr/>
            <p:nvPr/>
          </p:nvSpPr>
          <p:spPr>
            <a:xfrm>
              <a:off x="3620" y="496"/>
              <a:ext cx="269" cy="493"/>
            </a:xfrm>
            <a:custGeom>
              <a:avLst/>
              <a:gdLst/>
              <a:ahLst/>
              <a:cxnLst/>
              <a:rect l="l" t="t" r="r" b="b"/>
              <a:pathLst>
                <a:path w="114" h="209" extrusionOk="0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03" name="Google Shape;503;p11"/>
            <p:cNvSpPr/>
            <p:nvPr/>
          </p:nvSpPr>
          <p:spPr>
            <a:xfrm>
              <a:off x="3265" y="273"/>
              <a:ext cx="319" cy="530"/>
            </a:xfrm>
            <a:custGeom>
              <a:avLst/>
              <a:gdLst/>
              <a:ahLst/>
              <a:cxnLst/>
              <a:rect l="l" t="t" r="r" b="b"/>
              <a:pathLst>
                <a:path w="135" h="224" extrusionOk="0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04" name="Google Shape;504;p11"/>
            <p:cNvSpPr/>
            <p:nvPr/>
          </p:nvSpPr>
          <p:spPr>
            <a:xfrm>
              <a:off x="3279" y="916"/>
              <a:ext cx="319" cy="529"/>
            </a:xfrm>
            <a:custGeom>
              <a:avLst/>
              <a:gdLst/>
              <a:ahLst/>
              <a:cxnLst/>
              <a:rect l="l" t="t" r="r" b="b"/>
              <a:pathLst>
                <a:path w="135" h="224" extrusionOk="0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05" name="Google Shape;505;p11"/>
            <p:cNvSpPr/>
            <p:nvPr/>
          </p:nvSpPr>
          <p:spPr>
            <a:xfrm>
              <a:off x="3289" y="1625"/>
              <a:ext cx="305" cy="517"/>
            </a:xfrm>
            <a:custGeom>
              <a:avLst/>
              <a:gdLst/>
              <a:ahLst/>
              <a:cxnLst/>
              <a:rect l="l" t="t" r="r" b="b"/>
              <a:pathLst>
                <a:path w="129" h="219" extrusionOk="0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06" name="Google Shape;506;p11"/>
            <p:cNvSpPr/>
            <p:nvPr/>
          </p:nvSpPr>
          <p:spPr>
            <a:xfrm>
              <a:off x="3291" y="2277"/>
              <a:ext cx="310" cy="517"/>
            </a:xfrm>
            <a:custGeom>
              <a:avLst/>
              <a:gdLst/>
              <a:ahLst/>
              <a:cxnLst/>
              <a:rect l="l" t="t" r="r" b="b"/>
              <a:pathLst>
                <a:path w="131" h="219" extrusionOk="0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07" name="Google Shape;507;p11"/>
            <p:cNvSpPr/>
            <p:nvPr/>
          </p:nvSpPr>
          <p:spPr>
            <a:xfrm>
              <a:off x="3608" y="2437"/>
              <a:ext cx="300" cy="551"/>
            </a:xfrm>
            <a:custGeom>
              <a:avLst/>
              <a:gdLst/>
              <a:ahLst/>
              <a:cxnLst/>
              <a:rect l="l" t="t" r="r" b="b"/>
              <a:pathLst>
                <a:path w="127" h="233" extrusionOk="0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08" name="Google Shape;508;p11"/>
            <p:cNvSpPr/>
            <p:nvPr/>
          </p:nvSpPr>
          <p:spPr>
            <a:xfrm>
              <a:off x="3608" y="3089"/>
              <a:ext cx="300" cy="551"/>
            </a:xfrm>
            <a:custGeom>
              <a:avLst/>
              <a:gdLst/>
              <a:ahLst/>
              <a:cxnLst/>
              <a:rect l="l" t="t" r="r" b="b"/>
              <a:pathLst>
                <a:path w="127" h="233" extrusionOk="0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09" name="Google Shape;509;p11"/>
            <p:cNvSpPr/>
            <p:nvPr/>
          </p:nvSpPr>
          <p:spPr>
            <a:xfrm>
              <a:off x="3575" y="751"/>
              <a:ext cx="68" cy="2938"/>
            </a:xfrm>
            <a:custGeom>
              <a:avLst/>
              <a:gdLst/>
              <a:ahLst/>
              <a:cxnLst/>
              <a:rect l="l" t="t" r="r" b="b"/>
              <a:pathLst>
                <a:path w="29" h="1244" extrusionOk="0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10" name="Google Shape;510;p11"/>
            <p:cNvSpPr/>
            <p:nvPr/>
          </p:nvSpPr>
          <p:spPr>
            <a:xfrm>
              <a:off x="4061" y="1280"/>
              <a:ext cx="194" cy="385"/>
            </a:xfrm>
            <a:custGeom>
              <a:avLst/>
              <a:gdLst/>
              <a:ahLst/>
              <a:cxnLst/>
              <a:rect l="l" t="t" r="r" b="b"/>
              <a:pathLst>
                <a:path w="82" h="163" extrusionOk="0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11" name="Google Shape;511;p11"/>
            <p:cNvSpPr/>
            <p:nvPr/>
          </p:nvSpPr>
          <p:spPr>
            <a:xfrm>
              <a:off x="4068" y="1292"/>
              <a:ext cx="102" cy="318"/>
            </a:xfrm>
            <a:custGeom>
              <a:avLst/>
              <a:gdLst/>
              <a:ahLst/>
              <a:cxnLst/>
              <a:rect l="l" t="t" r="r" b="b"/>
              <a:pathLst>
                <a:path w="43" h="135" extrusionOk="0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12" name="Google Shape;512;p11"/>
            <p:cNvSpPr/>
            <p:nvPr/>
          </p:nvSpPr>
          <p:spPr>
            <a:xfrm>
              <a:off x="4040" y="2484"/>
              <a:ext cx="220" cy="426"/>
            </a:xfrm>
            <a:custGeom>
              <a:avLst/>
              <a:gdLst/>
              <a:ahLst/>
              <a:cxnLst/>
              <a:rect l="l" t="t" r="r" b="b"/>
              <a:pathLst>
                <a:path w="93" h="180" extrusionOk="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13" name="Google Shape;513;p11"/>
            <p:cNvSpPr/>
            <p:nvPr/>
          </p:nvSpPr>
          <p:spPr>
            <a:xfrm>
              <a:off x="4050" y="2492"/>
              <a:ext cx="111" cy="359"/>
            </a:xfrm>
            <a:custGeom>
              <a:avLst/>
              <a:gdLst/>
              <a:ahLst/>
              <a:cxnLst/>
              <a:rect l="l" t="t" r="r" b="b"/>
              <a:pathLst>
                <a:path w="47" h="152" extrusionOk="0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14" name="Google Shape;514;p11"/>
            <p:cNvSpPr/>
            <p:nvPr/>
          </p:nvSpPr>
          <p:spPr>
            <a:xfrm>
              <a:off x="4050" y="3545"/>
              <a:ext cx="222" cy="428"/>
            </a:xfrm>
            <a:custGeom>
              <a:avLst/>
              <a:gdLst/>
              <a:ahLst/>
              <a:cxnLst/>
              <a:rect l="l" t="t" r="r" b="b"/>
              <a:pathLst>
                <a:path w="94" h="181" extrusionOk="0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15" name="Google Shape;515;p11"/>
            <p:cNvSpPr/>
            <p:nvPr/>
          </p:nvSpPr>
          <p:spPr>
            <a:xfrm>
              <a:off x="4066" y="3557"/>
              <a:ext cx="106" cy="354"/>
            </a:xfrm>
            <a:custGeom>
              <a:avLst/>
              <a:gdLst/>
              <a:ahLst/>
              <a:cxnLst/>
              <a:rect l="l" t="t" r="r" b="b"/>
              <a:pathLst>
                <a:path w="45" h="150" extrusionOk="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16" name="Google Shape;516;p11"/>
            <p:cNvSpPr/>
            <p:nvPr/>
          </p:nvSpPr>
          <p:spPr>
            <a:xfrm>
              <a:off x="4269" y="2321"/>
              <a:ext cx="218" cy="433"/>
            </a:xfrm>
            <a:custGeom>
              <a:avLst/>
              <a:gdLst/>
              <a:ahLst/>
              <a:cxnLst/>
              <a:rect l="l" t="t" r="r" b="b"/>
              <a:pathLst>
                <a:path w="92" h="183" extrusionOk="0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17" name="Google Shape;517;p11"/>
            <p:cNvSpPr/>
            <p:nvPr/>
          </p:nvSpPr>
          <p:spPr>
            <a:xfrm>
              <a:off x="4366" y="2333"/>
              <a:ext cx="111" cy="355"/>
            </a:xfrm>
            <a:custGeom>
              <a:avLst/>
              <a:gdLst/>
              <a:ahLst/>
              <a:cxnLst/>
              <a:rect l="l" t="t" r="r" b="b"/>
              <a:pathLst>
                <a:path w="47" h="150" extrusionOk="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18" name="Google Shape;518;p11"/>
            <p:cNvSpPr/>
            <p:nvPr/>
          </p:nvSpPr>
          <p:spPr>
            <a:xfrm>
              <a:off x="4253" y="2955"/>
              <a:ext cx="304" cy="481"/>
            </a:xfrm>
            <a:custGeom>
              <a:avLst/>
              <a:gdLst/>
              <a:ahLst/>
              <a:cxnLst/>
              <a:rect l="l" t="t" r="r" b="b"/>
              <a:pathLst>
                <a:path w="129" h="204" extrusionOk="0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19" name="Google Shape;519;p11"/>
            <p:cNvSpPr/>
            <p:nvPr/>
          </p:nvSpPr>
          <p:spPr>
            <a:xfrm>
              <a:off x="3964" y="2577"/>
              <a:ext cx="305" cy="477"/>
            </a:xfrm>
            <a:custGeom>
              <a:avLst/>
              <a:gdLst/>
              <a:ahLst/>
              <a:cxnLst/>
              <a:rect l="l" t="t" r="r" b="b"/>
              <a:pathLst>
                <a:path w="129" h="202" extrusionOk="0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20" name="Google Shape;520;p11"/>
            <p:cNvSpPr/>
            <p:nvPr/>
          </p:nvSpPr>
          <p:spPr>
            <a:xfrm>
              <a:off x="4262" y="3590"/>
              <a:ext cx="305" cy="479"/>
            </a:xfrm>
            <a:custGeom>
              <a:avLst/>
              <a:gdLst/>
              <a:ahLst/>
              <a:cxnLst/>
              <a:rect l="l" t="t" r="r" b="b"/>
              <a:pathLst>
                <a:path w="129" h="203" extrusionOk="0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21" name="Google Shape;521;p11"/>
            <p:cNvSpPr/>
            <p:nvPr/>
          </p:nvSpPr>
          <p:spPr>
            <a:xfrm>
              <a:off x="3972" y="3122"/>
              <a:ext cx="304" cy="475"/>
            </a:xfrm>
            <a:custGeom>
              <a:avLst/>
              <a:gdLst/>
              <a:ahLst/>
              <a:cxnLst/>
              <a:rect l="l" t="t" r="r" b="b"/>
              <a:pathLst>
                <a:path w="129" h="201" extrusionOk="0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22" name="Google Shape;522;p11"/>
            <p:cNvSpPr/>
            <p:nvPr/>
          </p:nvSpPr>
          <p:spPr>
            <a:xfrm>
              <a:off x="3981" y="3595"/>
              <a:ext cx="305" cy="482"/>
            </a:xfrm>
            <a:custGeom>
              <a:avLst/>
              <a:gdLst/>
              <a:ahLst/>
              <a:cxnLst/>
              <a:rect l="l" t="t" r="r" b="b"/>
              <a:pathLst>
                <a:path w="129" h="204" extrusionOk="0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23" name="Google Shape;523;p11"/>
            <p:cNvSpPr/>
            <p:nvPr/>
          </p:nvSpPr>
          <p:spPr>
            <a:xfrm>
              <a:off x="4253" y="2385"/>
              <a:ext cx="304" cy="482"/>
            </a:xfrm>
            <a:custGeom>
              <a:avLst/>
              <a:gdLst/>
              <a:ahLst/>
              <a:cxnLst/>
              <a:rect l="l" t="t" r="r" b="b"/>
              <a:pathLst>
                <a:path w="129" h="204" extrusionOk="0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24" name="Google Shape;524;p11"/>
            <p:cNvSpPr/>
            <p:nvPr/>
          </p:nvSpPr>
          <p:spPr>
            <a:xfrm>
              <a:off x="3950" y="1946"/>
              <a:ext cx="305" cy="484"/>
            </a:xfrm>
            <a:custGeom>
              <a:avLst/>
              <a:gdLst/>
              <a:ahLst/>
              <a:cxnLst/>
              <a:rect l="l" t="t" r="r" b="b"/>
              <a:pathLst>
                <a:path w="129" h="205" extrusionOk="0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25" name="Google Shape;525;p11"/>
            <p:cNvSpPr/>
            <p:nvPr/>
          </p:nvSpPr>
          <p:spPr>
            <a:xfrm>
              <a:off x="4253" y="1747"/>
              <a:ext cx="304" cy="478"/>
            </a:xfrm>
            <a:custGeom>
              <a:avLst/>
              <a:gdLst/>
              <a:ahLst/>
              <a:cxnLst/>
              <a:rect l="l" t="t" r="r" b="b"/>
              <a:pathLst>
                <a:path w="129" h="202" extrusionOk="0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26" name="Google Shape;526;p11"/>
            <p:cNvSpPr/>
            <p:nvPr/>
          </p:nvSpPr>
          <p:spPr>
            <a:xfrm>
              <a:off x="4248" y="1211"/>
              <a:ext cx="307" cy="475"/>
            </a:xfrm>
            <a:custGeom>
              <a:avLst/>
              <a:gdLst/>
              <a:ahLst/>
              <a:cxnLst/>
              <a:rect l="l" t="t" r="r" b="b"/>
              <a:pathLst>
                <a:path w="130" h="201" extrusionOk="0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27" name="Google Shape;527;p11"/>
            <p:cNvSpPr/>
            <p:nvPr/>
          </p:nvSpPr>
          <p:spPr>
            <a:xfrm>
              <a:off x="3990" y="1381"/>
              <a:ext cx="274" cy="428"/>
            </a:xfrm>
            <a:custGeom>
              <a:avLst/>
              <a:gdLst/>
              <a:ahLst/>
              <a:cxnLst/>
              <a:rect l="l" t="t" r="r" b="b"/>
              <a:pathLst>
                <a:path w="116" h="181" extrusionOk="0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28" name="Google Shape;528;p11"/>
            <p:cNvSpPr/>
            <p:nvPr/>
          </p:nvSpPr>
          <p:spPr>
            <a:xfrm>
              <a:off x="3993" y="2577"/>
              <a:ext cx="260" cy="474"/>
            </a:xfrm>
            <a:custGeom>
              <a:avLst/>
              <a:gdLst/>
              <a:ahLst/>
              <a:cxnLst/>
              <a:rect l="l" t="t" r="r" b="b"/>
              <a:pathLst>
                <a:path w="110" h="201" extrusionOk="0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29" name="Google Shape;529;p11"/>
            <p:cNvSpPr/>
            <p:nvPr/>
          </p:nvSpPr>
          <p:spPr>
            <a:xfrm>
              <a:off x="3979" y="1962"/>
              <a:ext cx="257" cy="478"/>
            </a:xfrm>
            <a:custGeom>
              <a:avLst/>
              <a:gdLst/>
              <a:ahLst/>
              <a:cxnLst/>
              <a:rect l="l" t="t" r="r" b="b"/>
              <a:pathLst>
                <a:path w="109" h="202" extrusionOk="0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30" name="Google Shape;530;p11"/>
            <p:cNvSpPr/>
            <p:nvPr/>
          </p:nvSpPr>
          <p:spPr>
            <a:xfrm>
              <a:off x="4019" y="1388"/>
              <a:ext cx="229" cy="421"/>
            </a:xfrm>
            <a:custGeom>
              <a:avLst/>
              <a:gdLst/>
              <a:ahLst/>
              <a:cxnLst/>
              <a:rect l="l" t="t" r="r" b="b"/>
              <a:pathLst>
                <a:path w="97" h="178" extrusionOk="0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31" name="Google Shape;531;p11"/>
            <p:cNvSpPr/>
            <p:nvPr/>
          </p:nvSpPr>
          <p:spPr>
            <a:xfrm>
              <a:off x="4248" y="1240"/>
              <a:ext cx="276" cy="448"/>
            </a:xfrm>
            <a:custGeom>
              <a:avLst/>
              <a:gdLst/>
              <a:ahLst/>
              <a:cxnLst/>
              <a:rect l="l" t="t" r="r" b="b"/>
              <a:pathLst>
                <a:path w="117" h="190" extrusionOk="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32" name="Google Shape;532;p11"/>
            <p:cNvSpPr/>
            <p:nvPr/>
          </p:nvSpPr>
          <p:spPr>
            <a:xfrm>
              <a:off x="4253" y="1766"/>
              <a:ext cx="274" cy="449"/>
            </a:xfrm>
            <a:custGeom>
              <a:avLst/>
              <a:gdLst/>
              <a:ahLst/>
              <a:cxnLst/>
              <a:rect l="l" t="t" r="r" b="b"/>
              <a:pathLst>
                <a:path w="116" h="190" extrusionOk="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33" name="Google Shape;533;p11"/>
            <p:cNvSpPr/>
            <p:nvPr/>
          </p:nvSpPr>
          <p:spPr>
            <a:xfrm>
              <a:off x="4253" y="2407"/>
              <a:ext cx="271" cy="441"/>
            </a:xfrm>
            <a:custGeom>
              <a:avLst/>
              <a:gdLst/>
              <a:ahLst/>
              <a:cxnLst/>
              <a:rect l="l" t="t" r="r" b="b"/>
              <a:pathLst>
                <a:path w="115" h="187" extrusionOk="0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34" name="Google Shape;534;p11"/>
            <p:cNvSpPr/>
            <p:nvPr/>
          </p:nvSpPr>
          <p:spPr>
            <a:xfrm>
              <a:off x="4364" y="2647"/>
              <a:ext cx="2" cy="3"/>
            </a:xfrm>
            <a:custGeom>
              <a:avLst/>
              <a:gdLst/>
              <a:ahLst/>
              <a:cxnLst/>
              <a:rect l="l" t="t" r="r" b="b"/>
              <a:pathLst>
                <a:path w="2" h="3" extrusionOk="0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35" name="Google Shape;535;p11"/>
            <p:cNvSpPr/>
            <p:nvPr/>
          </p:nvSpPr>
          <p:spPr>
            <a:xfrm>
              <a:off x="4262" y="2959"/>
              <a:ext cx="267" cy="444"/>
            </a:xfrm>
            <a:custGeom>
              <a:avLst/>
              <a:gdLst/>
              <a:ahLst/>
              <a:cxnLst/>
              <a:rect l="l" t="t" r="r" b="b"/>
              <a:pathLst>
                <a:path w="113" h="188" extrusionOk="0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36" name="Google Shape;536;p11"/>
            <p:cNvSpPr/>
            <p:nvPr/>
          </p:nvSpPr>
          <p:spPr>
            <a:xfrm>
              <a:off x="4269" y="3621"/>
              <a:ext cx="267" cy="441"/>
            </a:xfrm>
            <a:custGeom>
              <a:avLst/>
              <a:gdLst/>
              <a:ahLst/>
              <a:cxnLst/>
              <a:rect l="l" t="t" r="r" b="b"/>
              <a:pathLst>
                <a:path w="113" h="187" extrusionOk="0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37" name="Google Shape;537;p11"/>
            <p:cNvSpPr/>
            <p:nvPr/>
          </p:nvSpPr>
          <p:spPr>
            <a:xfrm>
              <a:off x="4002" y="3099"/>
              <a:ext cx="260" cy="472"/>
            </a:xfrm>
            <a:custGeom>
              <a:avLst/>
              <a:gdLst/>
              <a:ahLst/>
              <a:cxnLst/>
              <a:rect l="l" t="t" r="r" b="b"/>
              <a:pathLst>
                <a:path w="110" h="200" extrusionOk="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38" name="Google Shape;538;p11"/>
            <p:cNvSpPr/>
            <p:nvPr/>
          </p:nvSpPr>
          <p:spPr>
            <a:xfrm>
              <a:off x="4009" y="3609"/>
              <a:ext cx="260" cy="475"/>
            </a:xfrm>
            <a:custGeom>
              <a:avLst/>
              <a:gdLst/>
              <a:ahLst/>
              <a:cxnLst/>
              <a:rect l="l" t="t" r="r" b="b"/>
              <a:pathLst>
                <a:path w="110" h="201" extrusionOk="0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39" name="Google Shape;539;p11"/>
            <p:cNvSpPr/>
            <p:nvPr/>
          </p:nvSpPr>
          <p:spPr>
            <a:xfrm>
              <a:off x="4227" y="1606"/>
              <a:ext cx="59" cy="2471"/>
            </a:xfrm>
            <a:custGeom>
              <a:avLst/>
              <a:gdLst/>
              <a:ahLst/>
              <a:cxnLst/>
              <a:rect l="l" t="t" r="r" b="b"/>
              <a:pathLst>
                <a:path w="25" h="1046" extrusionOk="0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grpSp>
        <p:nvGrpSpPr>
          <p:cNvPr id="540" name="Google Shape;540;p11"/>
          <p:cNvGrpSpPr/>
          <p:nvPr/>
        </p:nvGrpSpPr>
        <p:grpSpPr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541" name="Google Shape;541;p11"/>
            <p:cNvSpPr/>
            <p:nvPr/>
          </p:nvSpPr>
          <p:spPr>
            <a:xfrm>
              <a:off x="3539" y="1906"/>
              <a:ext cx="192" cy="212"/>
            </a:xfrm>
            <a:custGeom>
              <a:avLst/>
              <a:gdLst/>
              <a:ahLst/>
              <a:cxnLst/>
              <a:rect l="l" t="t" r="r" b="b"/>
              <a:pathLst>
                <a:path w="81" h="90" extrusionOk="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42" name="Google Shape;542;p11"/>
            <p:cNvSpPr/>
            <p:nvPr/>
          </p:nvSpPr>
          <p:spPr>
            <a:xfrm>
              <a:off x="3603" y="1925"/>
              <a:ext cx="17" cy="16"/>
            </a:xfrm>
            <a:custGeom>
              <a:avLst/>
              <a:gdLst/>
              <a:ahLst/>
              <a:cxnLst/>
              <a:rect l="l" t="t" r="r" b="b"/>
              <a:pathLst>
                <a:path w="7" h="7" extrusionOk="0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43" name="Google Shape;543;p11"/>
            <p:cNvSpPr/>
            <p:nvPr/>
          </p:nvSpPr>
          <p:spPr>
            <a:xfrm>
              <a:off x="3636" y="1889"/>
              <a:ext cx="26" cy="31"/>
            </a:xfrm>
            <a:custGeom>
              <a:avLst/>
              <a:gdLst/>
              <a:ahLst/>
              <a:cxnLst/>
              <a:rect l="l" t="t" r="r" b="b"/>
              <a:pathLst>
                <a:path w="11" h="13" extrusionOk="0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44" name="Google Shape;544;p11"/>
            <p:cNvSpPr/>
            <p:nvPr/>
          </p:nvSpPr>
          <p:spPr>
            <a:xfrm>
              <a:off x="3622" y="1889"/>
              <a:ext cx="28" cy="36"/>
            </a:xfrm>
            <a:custGeom>
              <a:avLst/>
              <a:gdLst/>
              <a:ahLst/>
              <a:cxnLst/>
              <a:rect l="l" t="t" r="r" b="b"/>
              <a:pathLst>
                <a:path w="12" h="15" extrusionOk="0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45" name="Google Shape;545;p11"/>
            <p:cNvSpPr/>
            <p:nvPr/>
          </p:nvSpPr>
          <p:spPr>
            <a:xfrm>
              <a:off x="4061" y="1915"/>
              <a:ext cx="191" cy="210"/>
            </a:xfrm>
            <a:custGeom>
              <a:avLst/>
              <a:gdLst/>
              <a:ahLst/>
              <a:cxnLst/>
              <a:rect l="l" t="t" r="r" b="b"/>
              <a:pathLst>
                <a:path w="81" h="89" extrusionOk="0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46" name="Google Shape;546;p11"/>
            <p:cNvSpPr/>
            <p:nvPr/>
          </p:nvSpPr>
          <p:spPr>
            <a:xfrm>
              <a:off x="4163" y="2189"/>
              <a:ext cx="19" cy="19"/>
            </a:xfrm>
            <a:custGeom>
              <a:avLst/>
              <a:gdLst/>
              <a:ahLst/>
              <a:cxnLst/>
              <a:rect l="l" t="t" r="r" b="b"/>
              <a:pathLst>
                <a:path w="8" h="8" extrusionOk="0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47" name="Google Shape;547;p11"/>
            <p:cNvSpPr/>
            <p:nvPr/>
          </p:nvSpPr>
          <p:spPr>
            <a:xfrm>
              <a:off x="4132" y="1899"/>
              <a:ext cx="26" cy="33"/>
            </a:xfrm>
            <a:custGeom>
              <a:avLst/>
              <a:gdLst/>
              <a:ahLst/>
              <a:cxnLst/>
              <a:rect l="l" t="t" r="r" b="b"/>
              <a:pathLst>
                <a:path w="11" h="14" extrusionOk="0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48" name="Google Shape;548;p11"/>
            <p:cNvSpPr/>
            <p:nvPr/>
          </p:nvSpPr>
          <p:spPr>
            <a:xfrm>
              <a:off x="4144" y="1896"/>
              <a:ext cx="26" cy="36"/>
            </a:xfrm>
            <a:custGeom>
              <a:avLst/>
              <a:gdLst/>
              <a:ahLst/>
              <a:cxnLst/>
              <a:rect l="l" t="t" r="r" b="b"/>
              <a:pathLst>
                <a:path w="11" h="15" extrusionOk="0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49" name="Google Shape;549;p11"/>
            <p:cNvSpPr/>
            <p:nvPr/>
          </p:nvSpPr>
          <p:spPr>
            <a:xfrm>
              <a:off x="3369" y="2088"/>
              <a:ext cx="140" cy="94"/>
            </a:xfrm>
            <a:custGeom>
              <a:avLst/>
              <a:gdLst/>
              <a:ahLst/>
              <a:cxnLst/>
              <a:rect l="l" t="t" r="r" b="b"/>
              <a:pathLst>
                <a:path w="59" h="40" extrusionOk="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50" name="Google Shape;550;p11"/>
            <p:cNvSpPr/>
            <p:nvPr/>
          </p:nvSpPr>
          <p:spPr>
            <a:xfrm>
              <a:off x="4172" y="2102"/>
              <a:ext cx="137" cy="94"/>
            </a:xfrm>
            <a:custGeom>
              <a:avLst/>
              <a:gdLst/>
              <a:ahLst/>
              <a:cxnLst/>
              <a:rect l="l" t="t" r="r" b="b"/>
              <a:pathLst>
                <a:path w="58" h="40" extrusionOk="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51" name="Google Shape;551;p11"/>
            <p:cNvSpPr/>
            <p:nvPr/>
          </p:nvSpPr>
          <p:spPr>
            <a:xfrm>
              <a:off x="3815" y="2414"/>
              <a:ext cx="64" cy="539"/>
            </a:xfrm>
            <a:custGeom>
              <a:avLst/>
              <a:gdLst/>
              <a:ahLst/>
              <a:cxnLst/>
              <a:rect l="l" t="t" r="r" b="b"/>
              <a:pathLst>
                <a:path w="52" h="368" extrusionOk="0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52" name="Google Shape;552;p11"/>
            <p:cNvSpPr/>
            <p:nvPr/>
          </p:nvSpPr>
          <p:spPr>
            <a:xfrm>
              <a:off x="3679" y="2388"/>
              <a:ext cx="304" cy="153"/>
            </a:xfrm>
            <a:custGeom>
              <a:avLst/>
              <a:gdLst/>
              <a:ahLst/>
              <a:cxnLst/>
              <a:rect l="l" t="t" r="r" b="b"/>
              <a:pathLst>
                <a:path w="129" h="65" extrusionOk="0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53" name="Google Shape;553;p11"/>
            <p:cNvSpPr/>
            <p:nvPr/>
          </p:nvSpPr>
          <p:spPr>
            <a:xfrm>
              <a:off x="3457" y="2073"/>
              <a:ext cx="779" cy="357"/>
            </a:xfrm>
            <a:custGeom>
              <a:avLst/>
              <a:gdLst/>
              <a:ahLst/>
              <a:cxnLst/>
              <a:rect l="l" t="t" r="r" b="b"/>
              <a:pathLst>
                <a:path w="330" h="151" extrusionOk="0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rgbClr val="3FC1F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accent6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54" name="Google Shape;554;p11"/>
            <p:cNvSpPr/>
            <p:nvPr/>
          </p:nvSpPr>
          <p:spPr>
            <a:xfrm>
              <a:off x="3702" y="1828"/>
              <a:ext cx="300" cy="304"/>
            </a:xfrm>
            <a:custGeom>
              <a:avLst/>
              <a:gdLst/>
              <a:ahLst/>
              <a:cxnLst/>
              <a:rect l="l" t="t" r="r" b="b"/>
              <a:pathLst>
                <a:path w="127" h="129" extrusionOk="0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55" name="Google Shape;555;p11"/>
            <p:cNvSpPr/>
            <p:nvPr/>
          </p:nvSpPr>
          <p:spPr>
            <a:xfrm>
              <a:off x="3679" y="2043"/>
              <a:ext cx="311" cy="115"/>
            </a:xfrm>
            <a:custGeom>
              <a:avLst/>
              <a:gdLst/>
              <a:ahLst/>
              <a:cxnLst/>
              <a:rect l="l" t="t" r="r" b="b"/>
              <a:pathLst>
                <a:path w="132" h="49" extrusionOk="0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56" name="Google Shape;556;p11"/>
            <p:cNvSpPr/>
            <p:nvPr/>
          </p:nvSpPr>
          <p:spPr>
            <a:xfrm>
              <a:off x="3665" y="2376"/>
              <a:ext cx="325" cy="113"/>
            </a:xfrm>
            <a:custGeom>
              <a:avLst/>
              <a:gdLst/>
              <a:ahLst/>
              <a:cxnLst/>
              <a:rect l="l" t="t" r="r" b="b"/>
              <a:pathLst>
                <a:path w="138" h="48" extrusionOk="0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rgbClr val="3FC1F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57" name="Google Shape;557;p11"/>
            <p:cNvSpPr/>
            <p:nvPr/>
          </p:nvSpPr>
          <p:spPr>
            <a:xfrm>
              <a:off x="3650" y="1563"/>
              <a:ext cx="399" cy="369"/>
            </a:xfrm>
            <a:custGeom>
              <a:avLst/>
              <a:gdLst/>
              <a:ahLst/>
              <a:cxnLst/>
              <a:rect l="l" t="t" r="r" b="b"/>
              <a:pathLst>
                <a:path w="169" h="156" extrusionOk="0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rgbClr val="3FC1F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accent6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58" name="Google Shape;558;p11"/>
            <p:cNvSpPr/>
            <p:nvPr/>
          </p:nvSpPr>
          <p:spPr>
            <a:xfrm>
              <a:off x="3863" y="1920"/>
              <a:ext cx="66" cy="40"/>
            </a:xfrm>
            <a:custGeom>
              <a:avLst/>
              <a:gdLst/>
              <a:ahLst/>
              <a:cxnLst/>
              <a:rect l="l" t="t" r="r" b="b"/>
              <a:pathLst>
                <a:path w="28" h="17" extrusionOk="0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59" name="Google Shape;559;p11"/>
            <p:cNvSpPr/>
            <p:nvPr/>
          </p:nvSpPr>
          <p:spPr>
            <a:xfrm>
              <a:off x="3780" y="1920"/>
              <a:ext cx="62" cy="40"/>
            </a:xfrm>
            <a:custGeom>
              <a:avLst/>
              <a:gdLst/>
              <a:ahLst/>
              <a:cxnLst/>
              <a:rect l="l" t="t" r="r" b="b"/>
              <a:pathLst>
                <a:path w="26" h="17" extrusionOk="0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60" name="Google Shape;560;p11"/>
            <p:cNvSpPr/>
            <p:nvPr/>
          </p:nvSpPr>
          <p:spPr>
            <a:xfrm>
              <a:off x="3709" y="1948"/>
              <a:ext cx="291" cy="130"/>
            </a:xfrm>
            <a:custGeom>
              <a:avLst/>
              <a:gdLst/>
              <a:ahLst/>
              <a:cxnLst/>
              <a:rect l="l" t="t" r="r" b="b"/>
              <a:pathLst>
                <a:path w="123" h="55" extrusionOk="0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61" name="Google Shape;561;p11"/>
            <p:cNvSpPr/>
            <p:nvPr/>
          </p:nvSpPr>
          <p:spPr>
            <a:xfrm>
              <a:off x="3745" y="1981"/>
              <a:ext cx="196" cy="29"/>
            </a:xfrm>
            <a:custGeom>
              <a:avLst/>
              <a:gdLst/>
              <a:ahLst/>
              <a:cxnLst/>
              <a:rect l="l" t="t" r="r" b="b"/>
              <a:pathLst>
                <a:path w="83" h="12" extrusionOk="0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62" name="Google Shape;562;p11"/>
            <p:cNvSpPr/>
            <p:nvPr/>
          </p:nvSpPr>
          <p:spPr>
            <a:xfrm>
              <a:off x="3721" y="1943"/>
              <a:ext cx="59" cy="55"/>
            </a:xfrm>
            <a:custGeom>
              <a:avLst/>
              <a:gdLst/>
              <a:ahLst/>
              <a:cxnLst/>
              <a:rect l="l" t="t" r="r" b="b"/>
              <a:pathLst>
                <a:path w="25" h="23" extrusionOk="0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63" name="Google Shape;563;p11"/>
            <p:cNvSpPr/>
            <p:nvPr/>
          </p:nvSpPr>
          <p:spPr>
            <a:xfrm>
              <a:off x="3912" y="1960"/>
              <a:ext cx="50" cy="52"/>
            </a:xfrm>
            <a:custGeom>
              <a:avLst/>
              <a:gdLst/>
              <a:ahLst/>
              <a:cxnLst/>
              <a:rect l="l" t="t" r="r" b="b"/>
              <a:pathLst>
                <a:path w="21" h="22" extrusionOk="0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64" name="Google Shape;564;p11"/>
            <p:cNvSpPr/>
            <p:nvPr/>
          </p:nvSpPr>
          <p:spPr>
            <a:xfrm>
              <a:off x="3724" y="2187"/>
              <a:ext cx="103" cy="116"/>
            </a:xfrm>
            <a:custGeom>
              <a:avLst/>
              <a:gdLst/>
              <a:ahLst/>
              <a:cxnLst/>
              <a:rect l="l" t="t" r="r" b="b"/>
              <a:pathLst>
                <a:path w="44" h="49" extrusionOk="0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rgbClr val="0D8EB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3FC1F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65" name="Google Shape;565;p11"/>
            <p:cNvSpPr/>
            <p:nvPr/>
          </p:nvSpPr>
          <p:spPr>
            <a:xfrm>
              <a:off x="3768" y="1754"/>
              <a:ext cx="163" cy="88"/>
            </a:xfrm>
            <a:custGeom>
              <a:avLst/>
              <a:gdLst/>
              <a:ahLst/>
              <a:cxnLst/>
              <a:rect l="l" t="t" r="r" b="b"/>
              <a:pathLst>
                <a:path w="69" h="37" extrusionOk="0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rgbClr val="0D8EB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3FC1F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66" name="Google Shape;566;p11"/>
            <p:cNvSpPr/>
            <p:nvPr/>
          </p:nvSpPr>
          <p:spPr>
            <a:xfrm>
              <a:off x="3719" y="2407"/>
              <a:ext cx="243" cy="35"/>
            </a:xfrm>
            <a:custGeom>
              <a:avLst/>
              <a:gdLst/>
              <a:ahLst/>
              <a:cxnLst/>
              <a:rect l="l" t="t" r="r" b="b"/>
              <a:pathLst>
                <a:path w="103" h="15" extrusionOk="0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rgbClr val="0D8EB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67" name="Google Shape;567;p11"/>
            <p:cNvSpPr/>
            <p:nvPr/>
          </p:nvSpPr>
          <p:spPr>
            <a:xfrm>
              <a:off x="3835" y="2116"/>
              <a:ext cx="14" cy="284"/>
            </a:xfrm>
            <a:custGeom>
              <a:avLst/>
              <a:gdLst/>
              <a:ahLst/>
              <a:cxnLst/>
              <a:rect l="l" t="t" r="r" b="b"/>
              <a:pathLst>
                <a:path w="6" h="120" extrusionOk="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rgbClr val="0D8EB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68" name="Google Shape;568;p11"/>
            <p:cNvSpPr/>
            <p:nvPr/>
          </p:nvSpPr>
          <p:spPr>
            <a:xfrm>
              <a:off x="4170" y="1941"/>
              <a:ext cx="19" cy="17"/>
            </a:xfrm>
            <a:custGeom>
              <a:avLst/>
              <a:gdLst/>
              <a:ahLst/>
              <a:cxnLst/>
              <a:rect l="l" t="t" r="r" b="b"/>
              <a:pathLst>
                <a:path w="8" h="7" extrusionOk="0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grpSp>
        <p:nvGrpSpPr>
          <p:cNvPr id="569" name="Google Shape;569;p11"/>
          <p:cNvGrpSpPr/>
          <p:nvPr/>
        </p:nvGrpSpPr>
        <p:grpSpPr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570" name="Google Shape;570;p11"/>
            <p:cNvSpPr/>
            <p:nvPr/>
          </p:nvSpPr>
          <p:spPr>
            <a:xfrm>
              <a:off x="3043" y="1455"/>
              <a:ext cx="518" cy="649"/>
            </a:xfrm>
            <a:custGeom>
              <a:avLst/>
              <a:gdLst/>
              <a:ahLst/>
              <a:cxnLst/>
              <a:rect l="l" t="t" r="r" b="b"/>
              <a:pathLst>
                <a:path w="219" h="275" extrusionOk="0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71" name="Google Shape;571;p11"/>
            <p:cNvSpPr/>
            <p:nvPr/>
          </p:nvSpPr>
          <p:spPr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72" name="Google Shape;572;p11"/>
            <p:cNvSpPr/>
            <p:nvPr/>
          </p:nvSpPr>
          <p:spPr>
            <a:xfrm>
              <a:off x="3801" y="2488"/>
              <a:ext cx="86" cy="807"/>
            </a:xfrm>
            <a:custGeom>
              <a:avLst/>
              <a:gdLst/>
              <a:ahLst/>
              <a:cxnLst/>
              <a:rect l="l" t="t" r="r" b="b"/>
              <a:pathLst>
                <a:path w="97" h="673" extrusionOk="0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73" name="Google Shape;573;p11"/>
            <p:cNvSpPr/>
            <p:nvPr/>
          </p:nvSpPr>
          <p:spPr>
            <a:xfrm>
              <a:off x="3586" y="2513"/>
              <a:ext cx="553" cy="286"/>
            </a:xfrm>
            <a:custGeom>
              <a:avLst/>
              <a:gdLst/>
              <a:ahLst/>
              <a:cxnLst/>
              <a:rect l="l" t="t" r="r" b="b"/>
              <a:pathLst>
                <a:path w="234" h="121" extrusionOk="0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74" name="Google Shape;574;p11"/>
            <p:cNvSpPr/>
            <p:nvPr/>
          </p:nvSpPr>
          <p:spPr>
            <a:xfrm>
              <a:off x="3124" y="1939"/>
              <a:ext cx="1417" cy="763"/>
            </a:xfrm>
            <a:custGeom>
              <a:avLst/>
              <a:gdLst/>
              <a:ahLst/>
              <a:cxnLst/>
              <a:rect l="l" t="t" r="r" b="b"/>
              <a:pathLst>
                <a:path w="600" h="323" extrusionOk="0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75" name="Google Shape;575;p11"/>
            <p:cNvSpPr/>
            <p:nvPr/>
          </p:nvSpPr>
          <p:spPr>
            <a:xfrm>
              <a:off x="4453" y="1967"/>
              <a:ext cx="251" cy="175"/>
            </a:xfrm>
            <a:custGeom>
              <a:avLst/>
              <a:gdLst/>
              <a:ahLst/>
              <a:cxnLst/>
              <a:rect l="l" t="t" r="r" b="b"/>
              <a:pathLst>
                <a:path w="106" h="74" extrusionOk="0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76" name="Google Shape;576;p11"/>
            <p:cNvSpPr/>
            <p:nvPr/>
          </p:nvSpPr>
          <p:spPr>
            <a:xfrm>
              <a:off x="2968" y="1967"/>
              <a:ext cx="248" cy="175"/>
            </a:xfrm>
            <a:custGeom>
              <a:avLst/>
              <a:gdLst/>
              <a:ahLst/>
              <a:cxnLst/>
              <a:rect l="l" t="t" r="r" b="b"/>
              <a:pathLst>
                <a:path w="105" h="74" extrusionOk="0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77" name="Google Shape;577;p11"/>
            <p:cNvSpPr/>
            <p:nvPr/>
          </p:nvSpPr>
          <p:spPr>
            <a:xfrm>
              <a:off x="3549" y="1495"/>
              <a:ext cx="548" cy="557"/>
            </a:xfrm>
            <a:custGeom>
              <a:avLst/>
              <a:gdLst/>
              <a:ahLst/>
              <a:cxnLst/>
              <a:rect l="l" t="t" r="r" b="b"/>
              <a:pathLst>
                <a:path w="232" h="236" extrusionOk="0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78" name="Google Shape;578;p11"/>
            <p:cNvSpPr/>
            <p:nvPr/>
          </p:nvSpPr>
          <p:spPr>
            <a:xfrm>
              <a:off x="3572" y="1889"/>
              <a:ext cx="567" cy="208"/>
            </a:xfrm>
            <a:custGeom>
              <a:avLst/>
              <a:gdLst/>
              <a:ahLst/>
              <a:cxnLst/>
              <a:rect l="l" t="t" r="r" b="b"/>
              <a:pathLst>
                <a:path w="240" h="88" extrusionOk="0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79" name="Google Shape;579;p11"/>
            <p:cNvSpPr/>
            <p:nvPr/>
          </p:nvSpPr>
          <p:spPr>
            <a:xfrm>
              <a:off x="3464" y="1107"/>
              <a:ext cx="756" cy="591"/>
            </a:xfrm>
            <a:custGeom>
              <a:avLst/>
              <a:gdLst/>
              <a:ahLst/>
              <a:cxnLst/>
              <a:rect l="l" t="t" r="r" b="b"/>
              <a:pathLst>
                <a:path w="320" h="250" extrusionOk="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80" name="Google Shape;580;p11"/>
            <p:cNvSpPr/>
            <p:nvPr/>
          </p:nvSpPr>
          <p:spPr>
            <a:xfrm>
              <a:off x="3686" y="1665"/>
              <a:ext cx="113" cy="64"/>
            </a:xfrm>
            <a:custGeom>
              <a:avLst/>
              <a:gdLst/>
              <a:ahLst/>
              <a:cxnLst/>
              <a:rect l="l" t="t" r="r" b="b"/>
              <a:pathLst>
                <a:path w="48" h="27" extrusionOk="0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81" name="Google Shape;581;p11"/>
            <p:cNvSpPr/>
            <p:nvPr/>
          </p:nvSpPr>
          <p:spPr>
            <a:xfrm>
              <a:off x="3839" y="1665"/>
              <a:ext cx="118" cy="64"/>
            </a:xfrm>
            <a:custGeom>
              <a:avLst/>
              <a:gdLst/>
              <a:ahLst/>
              <a:cxnLst/>
              <a:rect l="l" t="t" r="r" b="b"/>
              <a:pathLst>
                <a:path w="50" h="27" extrusionOk="0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82" name="Google Shape;582;p11"/>
            <p:cNvSpPr/>
            <p:nvPr/>
          </p:nvSpPr>
          <p:spPr>
            <a:xfrm>
              <a:off x="3551" y="1717"/>
              <a:ext cx="534" cy="231"/>
            </a:xfrm>
            <a:custGeom>
              <a:avLst/>
              <a:gdLst/>
              <a:ahLst/>
              <a:cxnLst/>
              <a:rect l="l" t="t" r="r" b="b"/>
              <a:pathLst>
                <a:path w="226" h="98" extrusionOk="0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83" name="Google Shape;583;p11"/>
            <p:cNvSpPr/>
            <p:nvPr/>
          </p:nvSpPr>
          <p:spPr>
            <a:xfrm>
              <a:off x="3662" y="1771"/>
              <a:ext cx="357" cy="54"/>
            </a:xfrm>
            <a:custGeom>
              <a:avLst/>
              <a:gdLst/>
              <a:ahLst/>
              <a:cxnLst/>
              <a:rect l="l" t="t" r="r" b="b"/>
              <a:pathLst>
                <a:path w="151" h="23" extrusionOk="0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84" name="Google Shape;584;p11"/>
            <p:cNvSpPr/>
            <p:nvPr/>
          </p:nvSpPr>
          <p:spPr>
            <a:xfrm>
              <a:off x="3957" y="1710"/>
              <a:ext cx="104" cy="94"/>
            </a:xfrm>
            <a:custGeom>
              <a:avLst/>
              <a:gdLst/>
              <a:ahLst/>
              <a:cxnLst/>
              <a:rect l="l" t="t" r="r" b="b"/>
              <a:pathLst>
                <a:path w="44" h="40" extrusionOk="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85" name="Google Shape;585;p11"/>
            <p:cNvSpPr/>
            <p:nvPr/>
          </p:nvSpPr>
          <p:spPr>
            <a:xfrm>
              <a:off x="3627" y="1731"/>
              <a:ext cx="85" cy="101"/>
            </a:xfrm>
            <a:custGeom>
              <a:avLst/>
              <a:gdLst/>
              <a:ahLst/>
              <a:cxnLst/>
              <a:rect l="l" t="t" r="r" b="b"/>
              <a:pathLst>
                <a:path w="36" h="43" extrusionOk="0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86" name="Google Shape;586;p11"/>
            <p:cNvSpPr/>
            <p:nvPr/>
          </p:nvSpPr>
          <p:spPr>
            <a:xfrm>
              <a:off x="3868" y="2154"/>
              <a:ext cx="191" cy="208"/>
            </a:xfrm>
            <a:custGeom>
              <a:avLst/>
              <a:gdLst/>
              <a:ahLst/>
              <a:cxnLst/>
              <a:rect l="l" t="t" r="r" b="b"/>
              <a:pathLst>
                <a:path w="81" h="88" extrusionOk="0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rgbClr val="B95E1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87" name="Google Shape;587;p11"/>
            <p:cNvSpPr/>
            <p:nvPr/>
          </p:nvSpPr>
          <p:spPr>
            <a:xfrm>
              <a:off x="3674" y="1334"/>
              <a:ext cx="300" cy="187"/>
            </a:xfrm>
            <a:custGeom>
              <a:avLst/>
              <a:gdLst/>
              <a:ahLst/>
              <a:cxnLst/>
              <a:rect l="l" t="t" r="r" b="b"/>
              <a:pathLst>
                <a:path w="127" h="79" extrusionOk="0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rgbClr val="B95E1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88" name="Google Shape;588;p11"/>
            <p:cNvSpPr/>
            <p:nvPr/>
          </p:nvSpPr>
          <p:spPr>
            <a:xfrm>
              <a:off x="3827" y="2019"/>
              <a:ext cx="29" cy="515"/>
            </a:xfrm>
            <a:custGeom>
              <a:avLst/>
              <a:gdLst/>
              <a:ahLst/>
              <a:cxnLst/>
              <a:rect l="l" t="t" r="r" b="b"/>
              <a:pathLst>
                <a:path w="12" h="218" extrusionOk="0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rgbClr val="B95E1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89" name="Google Shape;589;p11"/>
            <p:cNvSpPr/>
            <p:nvPr/>
          </p:nvSpPr>
          <p:spPr>
            <a:xfrm>
              <a:off x="3638" y="2541"/>
              <a:ext cx="442" cy="61"/>
            </a:xfrm>
            <a:custGeom>
              <a:avLst/>
              <a:gdLst/>
              <a:ahLst/>
              <a:cxnLst/>
              <a:rect l="l" t="t" r="r" b="b"/>
              <a:pathLst>
                <a:path w="187" h="26" extrusionOk="0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rgbClr val="B95E1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sp>
        <p:nvSpPr>
          <p:cNvPr id="590" name="Google Shape;590;p11"/>
          <p:cNvSpPr/>
          <p:nvPr/>
        </p:nvSpPr>
        <p:spPr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 extrusionOk="0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591" name="Google Shape;591;p11"/>
          <p:cNvGrpSpPr/>
          <p:nvPr/>
        </p:nvGrpSpPr>
        <p:grpSpPr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592" name="Google Shape;592;p11"/>
            <p:cNvSpPr/>
            <p:nvPr/>
          </p:nvSpPr>
          <p:spPr>
            <a:xfrm>
              <a:off x="3336" y="1462"/>
              <a:ext cx="748" cy="931"/>
            </a:xfrm>
            <a:custGeom>
              <a:avLst/>
              <a:gdLst/>
              <a:ahLst/>
              <a:cxnLst/>
              <a:rect l="l" t="t" r="r" b="b"/>
              <a:pathLst>
                <a:path w="317" h="394" extrusionOk="0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93" name="Google Shape;593;p11"/>
            <p:cNvSpPr/>
            <p:nvPr/>
          </p:nvSpPr>
          <p:spPr>
            <a:xfrm>
              <a:off x="3423" y="1552"/>
              <a:ext cx="307" cy="222"/>
            </a:xfrm>
            <a:custGeom>
              <a:avLst/>
              <a:gdLst/>
              <a:ahLst/>
              <a:cxnLst/>
              <a:rect l="l" t="t" r="r" b="b"/>
              <a:pathLst>
                <a:path w="130" h="94" extrusionOk="0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94" name="Google Shape;594;p11"/>
            <p:cNvSpPr/>
            <p:nvPr/>
          </p:nvSpPr>
          <p:spPr>
            <a:xfrm>
              <a:off x="3241" y="1661"/>
              <a:ext cx="754" cy="661"/>
            </a:xfrm>
            <a:custGeom>
              <a:avLst/>
              <a:gdLst/>
              <a:ahLst/>
              <a:cxnLst/>
              <a:rect l="l" t="t" r="r" b="b"/>
              <a:pathLst>
                <a:path w="319" h="280" extrusionOk="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95" name="Google Shape;595;p11"/>
            <p:cNvSpPr/>
            <p:nvPr/>
          </p:nvSpPr>
          <p:spPr>
            <a:xfrm>
              <a:off x="2481" y="1188"/>
              <a:ext cx="1055" cy="1314"/>
            </a:xfrm>
            <a:custGeom>
              <a:avLst/>
              <a:gdLst/>
              <a:ahLst/>
              <a:cxnLst/>
              <a:rect l="l" t="t" r="r" b="b"/>
              <a:pathLst>
                <a:path w="447" h="556" extrusionOk="0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96" name="Google Shape;596;p11"/>
            <p:cNvSpPr/>
            <p:nvPr/>
          </p:nvSpPr>
          <p:spPr>
            <a:xfrm>
              <a:off x="2481" y="1420"/>
              <a:ext cx="1006" cy="1093"/>
            </a:xfrm>
            <a:custGeom>
              <a:avLst/>
              <a:gdLst/>
              <a:ahLst/>
              <a:cxnLst/>
              <a:rect l="l" t="t" r="r" b="b"/>
              <a:pathLst>
                <a:path w="426" h="463" extrusionOk="0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97" name="Google Shape;597;p11"/>
            <p:cNvSpPr/>
            <p:nvPr/>
          </p:nvSpPr>
          <p:spPr>
            <a:xfrm>
              <a:off x="3111" y="1502"/>
              <a:ext cx="362" cy="844"/>
            </a:xfrm>
            <a:custGeom>
              <a:avLst/>
              <a:gdLst/>
              <a:ahLst/>
              <a:cxnLst/>
              <a:rect l="l" t="t" r="r" b="b"/>
              <a:pathLst>
                <a:path w="153" h="357" extrusionOk="0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98" name="Google Shape;598;p11"/>
            <p:cNvSpPr/>
            <p:nvPr/>
          </p:nvSpPr>
          <p:spPr>
            <a:xfrm>
              <a:off x="3057" y="1590"/>
              <a:ext cx="227" cy="734"/>
            </a:xfrm>
            <a:custGeom>
              <a:avLst/>
              <a:gdLst/>
              <a:ahLst/>
              <a:cxnLst/>
              <a:rect l="l" t="t" r="r" b="b"/>
              <a:pathLst>
                <a:path w="96" h="311" extrusionOk="0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99" name="Google Shape;599;p11"/>
            <p:cNvSpPr/>
            <p:nvPr/>
          </p:nvSpPr>
          <p:spPr>
            <a:xfrm>
              <a:off x="2615" y="1594"/>
              <a:ext cx="149" cy="778"/>
            </a:xfrm>
            <a:custGeom>
              <a:avLst/>
              <a:gdLst/>
              <a:ahLst/>
              <a:cxnLst/>
              <a:rect l="l" t="t" r="r" b="b"/>
              <a:pathLst>
                <a:path w="63" h="329" extrusionOk="0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00" name="Google Shape;600;p11"/>
            <p:cNvSpPr/>
            <p:nvPr/>
          </p:nvSpPr>
          <p:spPr>
            <a:xfrm>
              <a:off x="2705" y="1301"/>
              <a:ext cx="401" cy="256"/>
            </a:xfrm>
            <a:custGeom>
              <a:avLst/>
              <a:gdLst/>
              <a:ahLst/>
              <a:cxnLst/>
              <a:rect l="l" t="t" r="r" b="b"/>
              <a:pathLst>
                <a:path w="170" h="108" extrusionOk="0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01" name="Google Shape;601;p11"/>
            <p:cNvSpPr/>
            <p:nvPr/>
          </p:nvSpPr>
          <p:spPr>
            <a:xfrm>
              <a:off x="2674" y="1301"/>
              <a:ext cx="340" cy="286"/>
            </a:xfrm>
            <a:custGeom>
              <a:avLst/>
              <a:gdLst/>
              <a:ahLst/>
              <a:cxnLst/>
              <a:rect l="l" t="t" r="r" b="b"/>
              <a:pathLst>
                <a:path w="144" h="121" extrusionOk="0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02" name="Google Shape;602;p11"/>
            <p:cNvSpPr/>
            <p:nvPr/>
          </p:nvSpPr>
          <p:spPr>
            <a:xfrm>
              <a:off x="4080" y="2055"/>
              <a:ext cx="1136" cy="1018"/>
            </a:xfrm>
            <a:custGeom>
              <a:avLst/>
              <a:gdLst/>
              <a:ahLst/>
              <a:cxnLst/>
              <a:rect l="l" t="t" r="r" b="b"/>
              <a:pathLst>
                <a:path w="481" h="431" extrusionOk="0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03" name="Google Shape;603;p11"/>
            <p:cNvSpPr/>
            <p:nvPr/>
          </p:nvSpPr>
          <p:spPr>
            <a:xfrm>
              <a:off x="4217" y="2235"/>
              <a:ext cx="992" cy="838"/>
            </a:xfrm>
            <a:custGeom>
              <a:avLst/>
              <a:gdLst/>
              <a:ahLst/>
              <a:cxnLst/>
              <a:rect l="l" t="t" r="r" b="b"/>
              <a:pathLst>
                <a:path w="420" h="355" extrusionOk="0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04" name="Google Shape;604;p11"/>
            <p:cNvSpPr/>
            <p:nvPr/>
          </p:nvSpPr>
          <p:spPr>
            <a:xfrm>
              <a:off x="4472" y="2388"/>
              <a:ext cx="101" cy="624"/>
            </a:xfrm>
            <a:custGeom>
              <a:avLst/>
              <a:gdLst/>
              <a:ahLst/>
              <a:cxnLst/>
              <a:rect l="l" t="t" r="r" b="b"/>
              <a:pathLst>
                <a:path w="43" h="264" extrusionOk="0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05" name="Google Shape;605;p11"/>
            <p:cNvSpPr/>
            <p:nvPr/>
          </p:nvSpPr>
          <p:spPr>
            <a:xfrm>
              <a:off x="4840" y="2556"/>
              <a:ext cx="132" cy="463"/>
            </a:xfrm>
            <a:custGeom>
              <a:avLst/>
              <a:gdLst/>
              <a:ahLst/>
              <a:cxnLst/>
              <a:rect l="l" t="t" r="r" b="b"/>
              <a:pathLst>
                <a:path w="56" h="196" extrusionOk="0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06" name="Google Shape;606;p11"/>
            <p:cNvSpPr/>
            <p:nvPr/>
          </p:nvSpPr>
          <p:spPr>
            <a:xfrm>
              <a:off x="4517" y="2102"/>
              <a:ext cx="408" cy="274"/>
            </a:xfrm>
            <a:custGeom>
              <a:avLst/>
              <a:gdLst/>
              <a:ahLst/>
              <a:cxnLst/>
              <a:rect l="l" t="t" r="r" b="b"/>
              <a:pathLst>
                <a:path w="173" h="116" extrusionOk="0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07" name="Google Shape;607;p11"/>
            <p:cNvSpPr/>
            <p:nvPr/>
          </p:nvSpPr>
          <p:spPr>
            <a:xfrm>
              <a:off x="4949" y="2414"/>
              <a:ext cx="234" cy="648"/>
            </a:xfrm>
            <a:custGeom>
              <a:avLst/>
              <a:gdLst/>
              <a:ahLst/>
              <a:cxnLst/>
              <a:rect l="l" t="t" r="r" b="b"/>
              <a:pathLst>
                <a:path w="99" h="274" extrusionOk="0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08" name="Google Shape;608;p11"/>
            <p:cNvSpPr/>
            <p:nvPr/>
          </p:nvSpPr>
          <p:spPr>
            <a:xfrm>
              <a:off x="4179" y="2322"/>
              <a:ext cx="276" cy="744"/>
            </a:xfrm>
            <a:custGeom>
              <a:avLst/>
              <a:gdLst/>
              <a:ahLst/>
              <a:cxnLst/>
              <a:rect l="l" t="t" r="r" b="b"/>
              <a:pathLst>
                <a:path w="117" h="315" extrusionOk="0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09" name="Google Shape;609;p11"/>
            <p:cNvSpPr/>
            <p:nvPr/>
          </p:nvSpPr>
          <p:spPr>
            <a:xfrm>
              <a:off x="3773" y="1710"/>
              <a:ext cx="233" cy="548"/>
            </a:xfrm>
            <a:custGeom>
              <a:avLst/>
              <a:gdLst/>
              <a:ahLst/>
              <a:cxnLst/>
              <a:rect l="l" t="t" r="r" b="b"/>
              <a:pathLst>
                <a:path w="99" h="232" extrusionOk="0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10" name="Google Shape;610;p11"/>
            <p:cNvSpPr/>
            <p:nvPr/>
          </p:nvSpPr>
          <p:spPr>
            <a:xfrm>
              <a:off x="3690" y="1765"/>
              <a:ext cx="92" cy="467"/>
            </a:xfrm>
            <a:custGeom>
              <a:avLst/>
              <a:gdLst/>
              <a:ahLst/>
              <a:cxnLst/>
              <a:rect l="l" t="t" r="r" b="b"/>
              <a:pathLst>
                <a:path w="39" h="198" extrusionOk="0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11" name="Google Shape;611;p11"/>
            <p:cNvSpPr/>
            <p:nvPr/>
          </p:nvSpPr>
          <p:spPr>
            <a:xfrm>
              <a:off x="2481" y="1663"/>
              <a:ext cx="2130" cy="1410"/>
            </a:xfrm>
            <a:custGeom>
              <a:avLst/>
              <a:gdLst/>
              <a:ahLst/>
              <a:cxnLst/>
              <a:rect l="l" t="t" r="r" b="b"/>
              <a:pathLst>
                <a:path w="902" h="597" extrusionOk="0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12" name="Google Shape;612;p11"/>
            <p:cNvSpPr/>
            <p:nvPr/>
          </p:nvSpPr>
          <p:spPr>
            <a:xfrm>
              <a:off x="2481" y="2036"/>
              <a:ext cx="2118" cy="1037"/>
            </a:xfrm>
            <a:custGeom>
              <a:avLst/>
              <a:gdLst/>
              <a:ahLst/>
              <a:cxnLst/>
              <a:rect l="l" t="t" r="r" b="b"/>
              <a:pathLst>
                <a:path w="897" h="439" extrusionOk="0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13" name="Google Shape;613;p11"/>
            <p:cNvSpPr/>
            <p:nvPr/>
          </p:nvSpPr>
          <p:spPr>
            <a:xfrm>
              <a:off x="2639" y="1755"/>
              <a:ext cx="1186" cy="657"/>
            </a:xfrm>
            <a:custGeom>
              <a:avLst/>
              <a:gdLst/>
              <a:ahLst/>
              <a:cxnLst/>
              <a:rect l="l" t="t" r="r" b="b"/>
              <a:pathLst>
                <a:path w="502" h="278" extrusionOk="0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14" name="Google Shape;614;p11"/>
            <p:cNvSpPr/>
            <p:nvPr/>
          </p:nvSpPr>
          <p:spPr>
            <a:xfrm>
              <a:off x="3938" y="2223"/>
              <a:ext cx="567" cy="850"/>
            </a:xfrm>
            <a:custGeom>
              <a:avLst/>
              <a:gdLst/>
              <a:ahLst/>
              <a:cxnLst/>
              <a:rect l="l" t="t" r="r" b="b"/>
              <a:pathLst>
                <a:path w="240" h="360" extrusionOk="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15" name="Google Shape;615;p11"/>
            <p:cNvSpPr/>
            <p:nvPr/>
          </p:nvSpPr>
          <p:spPr>
            <a:xfrm>
              <a:off x="3073" y="1769"/>
              <a:ext cx="102" cy="374"/>
            </a:xfrm>
            <a:custGeom>
              <a:avLst/>
              <a:gdLst/>
              <a:ahLst/>
              <a:cxnLst/>
              <a:rect l="l" t="t" r="r" b="b"/>
              <a:pathLst>
                <a:path w="43" h="158" extrusionOk="0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16" name="Google Shape;616;p11"/>
            <p:cNvSpPr/>
            <p:nvPr/>
          </p:nvSpPr>
          <p:spPr>
            <a:xfrm>
              <a:off x="3477" y="2414"/>
              <a:ext cx="291" cy="659"/>
            </a:xfrm>
            <a:custGeom>
              <a:avLst/>
              <a:gdLst/>
              <a:ahLst/>
              <a:cxnLst/>
              <a:rect l="l" t="t" r="r" b="b"/>
              <a:pathLst>
                <a:path w="123" h="279" extrusionOk="0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17" name="Google Shape;617;p11"/>
            <p:cNvSpPr/>
            <p:nvPr/>
          </p:nvSpPr>
          <p:spPr>
            <a:xfrm>
              <a:off x="3442" y="2393"/>
              <a:ext cx="364" cy="680"/>
            </a:xfrm>
            <a:custGeom>
              <a:avLst/>
              <a:gdLst/>
              <a:ahLst/>
              <a:cxnLst/>
              <a:rect l="l" t="t" r="r" b="b"/>
              <a:pathLst>
                <a:path w="154" h="288" extrusionOk="0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18" name="Google Shape;618;p11"/>
            <p:cNvSpPr/>
            <p:nvPr/>
          </p:nvSpPr>
          <p:spPr>
            <a:xfrm>
              <a:off x="2481" y="2452"/>
              <a:ext cx="276" cy="621"/>
            </a:xfrm>
            <a:custGeom>
              <a:avLst/>
              <a:gdLst/>
              <a:ahLst/>
              <a:cxnLst/>
              <a:rect l="l" t="t" r="r" b="b"/>
              <a:pathLst>
                <a:path w="117" h="263" extrusionOk="0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19" name="Google Shape;619;p11"/>
            <p:cNvSpPr/>
            <p:nvPr/>
          </p:nvSpPr>
          <p:spPr>
            <a:xfrm>
              <a:off x="2481" y="2433"/>
              <a:ext cx="314" cy="640"/>
            </a:xfrm>
            <a:custGeom>
              <a:avLst/>
              <a:gdLst/>
              <a:ahLst/>
              <a:cxnLst/>
              <a:rect l="l" t="t" r="r" b="b"/>
              <a:pathLst>
                <a:path w="133" h="271" extrusionOk="0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20" name="Google Shape;620;p11"/>
            <p:cNvSpPr/>
            <p:nvPr/>
          </p:nvSpPr>
          <p:spPr>
            <a:xfrm>
              <a:off x="3307" y="1817"/>
              <a:ext cx="57" cy="281"/>
            </a:xfrm>
            <a:custGeom>
              <a:avLst/>
              <a:gdLst/>
              <a:ahLst/>
              <a:cxnLst/>
              <a:rect l="l" t="t" r="r" b="b"/>
              <a:pathLst>
                <a:path w="24" h="119" extrusionOk="0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21" name="Google Shape;621;p11"/>
            <p:cNvSpPr/>
            <p:nvPr/>
          </p:nvSpPr>
          <p:spPr>
            <a:xfrm>
              <a:off x="3865" y="2511"/>
              <a:ext cx="949" cy="562"/>
            </a:xfrm>
            <a:custGeom>
              <a:avLst/>
              <a:gdLst/>
              <a:ahLst/>
              <a:cxnLst/>
              <a:rect l="l" t="t" r="r" b="b"/>
              <a:pathLst>
                <a:path w="402" h="238" extrusionOk="0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22" name="Google Shape;622;p11"/>
            <p:cNvSpPr/>
            <p:nvPr/>
          </p:nvSpPr>
          <p:spPr>
            <a:xfrm>
              <a:off x="4120" y="2639"/>
              <a:ext cx="465" cy="120"/>
            </a:xfrm>
            <a:custGeom>
              <a:avLst/>
              <a:gdLst/>
              <a:ahLst/>
              <a:cxnLst/>
              <a:rect l="l" t="t" r="r" b="b"/>
              <a:pathLst>
                <a:path w="197" h="51" extrusionOk="0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23" name="Google Shape;623;p11"/>
            <p:cNvSpPr/>
            <p:nvPr/>
          </p:nvSpPr>
          <p:spPr>
            <a:xfrm>
              <a:off x="3919" y="2629"/>
              <a:ext cx="888" cy="459"/>
            </a:xfrm>
            <a:custGeom>
              <a:avLst/>
              <a:gdLst/>
              <a:ahLst/>
              <a:cxnLst/>
              <a:rect l="l" t="t" r="r" b="b"/>
              <a:pathLst>
                <a:path w="376" h="194" extrusionOk="0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24" name="Google Shape;624;p11"/>
            <p:cNvSpPr/>
            <p:nvPr/>
          </p:nvSpPr>
          <p:spPr>
            <a:xfrm>
              <a:off x="3905" y="2660"/>
              <a:ext cx="869" cy="423"/>
            </a:xfrm>
            <a:custGeom>
              <a:avLst/>
              <a:gdLst/>
              <a:ahLst/>
              <a:cxnLst/>
              <a:rect l="l" t="t" r="r" b="b"/>
              <a:pathLst>
                <a:path w="368" h="179" extrusionOk="0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25" name="Google Shape;625;p11"/>
            <p:cNvSpPr/>
            <p:nvPr/>
          </p:nvSpPr>
          <p:spPr>
            <a:xfrm>
              <a:off x="4240" y="2565"/>
              <a:ext cx="218" cy="218"/>
            </a:xfrm>
            <a:custGeom>
              <a:avLst/>
              <a:gdLst/>
              <a:ahLst/>
              <a:cxnLst/>
              <a:rect l="l" t="t" r="r" b="b"/>
              <a:pathLst>
                <a:path w="92" h="92" extrusionOk="0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26" name="Google Shape;626;p11"/>
            <p:cNvSpPr/>
            <p:nvPr/>
          </p:nvSpPr>
          <p:spPr>
            <a:xfrm>
              <a:off x="4243" y="2577"/>
              <a:ext cx="233" cy="213"/>
            </a:xfrm>
            <a:custGeom>
              <a:avLst/>
              <a:gdLst/>
              <a:ahLst/>
              <a:cxnLst/>
              <a:rect l="l" t="t" r="r" b="b"/>
              <a:pathLst>
                <a:path w="99" h="90" extrusionOk="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27" name="Google Shape;627;p11"/>
            <p:cNvSpPr/>
            <p:nvPr/>
          </p:nvSpPr>
          <p:spPr>
            <a:xfrm>
              <a:off x="3310" y="2072"/>
              <a:ext cx="507" cy="167"/>
            </a:xfrm>
            <a:custGeom>
              <a:avLst/>
              <a:gdLst/>
              <a:ahLst/>
              <a:cxnLst/>
              <a:rect l="l" t="t" r="r" b="b"/>
              <a:pathLst>
                <a:path w="215" h="71" extrusionOk="0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grpSp>
        <p:nvGrpSpPr>
          <p:cNvPr id="628" name="Google Shape;628;p11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629" name="Google Shape;629;p11"/>
            <p:cNvGrpSpPr/>
            <p:nvPr/>
          </p:nvGrpSpPr>
          <p:grpSpPr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630" name="Google Shape;630;p11"/>
              <p:cNvSpPr/>
              <p:nvPr/>
            </p:nvSpPr>
            <p:spPr>
              <a:xfrm>
                <a:off x="2494" y="-126"/>
                <a:ext cx="1751" cy="1833"/>
              </a:xfrm>
              <a:custGeom>
                <a:avLst/>
                <a:gdLst/>
                <a:ahLst/>
                <a:cxnLst/>
                <a:rect l="l" t="t" r="r" b="b"/>
                <a:pathLst>
                  <a:path w="741" h="776" extrusionOk="0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31" name="Google Shape;631;p11"/>
              <p:cNvSpPr/>
              <p:nvPr/>
            </p:nvSpPr>
            <p:spPr>
              <a:xfrm>
                <a:off x="2365" y="89"/>
                <a:ext cx="1807" cy="1630"/>
              </a:xfrm>
              <a:custGeom>
                <a:avLst/>
                <a:gdLst/>
                <a:ahLst/>
                <a:cxnLst/>
                <a:rect l="l" t="t" r="r" b="b"/>
                <a:pathLst>
                  <a:path w="765" h="690" extrusionOk="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32" name="Google Shape;632;p11"/>
              <p:cNvSpPr/>
              <p:nvPr/>
            </p:nvSpPr>
            <p:spPr>
              <a:xfrm>
                <a:off x="3614" y="219"/>
                <a:ext cx="532" cy="1252"/>
              </a:xfrm>
              <a:custGeom>
                <a:avLst/>
                <a:gdLst/>
                <a:ahLst/>
                <a:cxnLst/>
                <a:rect l="l" t="t" r="r" b="b"/>
                <a:pathLst>
                  <a:path w="225" h="530" extrusionOk="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33" name="Google Shape;633;p11"/>
              <p:cNvSpPr/>
              <p:nvPr/>
            </p:nvSpPr>
            <p:spPr>
              <a:xfrm>
                <a:off x="3536" y="349"/>
                <a:ext cx="329" cy="1091"/>
              </a:xfrm>
              <a:custGeom>
                <a:avLst/>
                <a:gdLst/>
                <a:ahLst/>
                <a:cxnLst/>
                <a:rect l="l" t="t" r="r" b="b"/>
                <a:pathLst>
                  <a:path w="139" h="462" extrusionOk="0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34" name="Google Shape;634;p11"/>
              <p:cNvSpPr/>
              <p:nvPr/>
            </p:nvSpPr>
            <p:spPr>
              <a:xfrm>
                <a:off x="3005" y="-100"/>
                <a:ext cx="680" cy="425"/>
              </a:xfrm>
              <a:custGeom>
                <a:avLst/>
                <a:gdLst/>
                <a:ahLst/>
                <a:cxnLst/>
                <a:rect l="l" t="t" r="r" b="b"/>
                <a:pathLst>
                  <a:path w="288" h="180" extrusionOk="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35" name="Google Shape;635;p11"/>
              <p:cNvSpPr/>
              <p:nvPr/>
            </p:nvSpPr>
            <p:spPr>
              <a:xfrm>
                <a:off x="2955" y="-100"/>
                <a:ext cx="579" cy="475"/>
              </a:xfrm>
              <a:custGeom>
                <a:avLst/>
                <a:gdLst/>
                <a:ahLst/>
                <a:cxnLst/>
                <a:rect l="l" t="t" r="r" b="b"/>
                <a:pathLst>
                  <a:path w="245" h="201" extrusionOk="0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36" name="Google Shape;636;p11"/>
              <p:cNvSpPr/>
              <p:nvPr/>
            </p:nvSpPr>
            <p:spPr>
              <a:xfrm>
                <a:off x="477" y="-161"/>
                <a:ext cx="2412" cy="1991"/>
              </a:xfrm>
              <a:custGeom>
                <a:avLst/>
                <a:gdLst/>
                <a:ahLst/>
                <a:cxnLst/>
                <a:rect l="l" t="t" r="r" b="b"/>
                <a:pathLst>
                  <a:path w="1021" h="843" extrusionOk="0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37" name="Google Shape;637;p11"/>
              <p:cNvSpPr/>
              <p:nvPr/>
            </p:nvSpPr>
            <p:spPr>
              <a:xfrm>
                <a:off x="560" y="61"/>
                <a:ext cx="831" cy="154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652" extrusionOk="0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38" name="Google Shape;638;p11"/>
              <p:cNvSpPr/>
              <p:nvPr/>
            </p:nvSpPr>
            <p:spPr>
              <a:xfrm>
                <a:off x="1984" y="172"/>
                <a:ext cx="262" cy="1389"/>
              </a:xfrm>
              <a:custGeom>
                <a:avLst/>
                <a:gdLst/>
                <a:ahLst/>
                <a:cxnLst/>
                <a:rect l="l" t="t" r="r" b="b"/>
                <a:pathLst>
                  <a:path w="111" h="588" extrusionOk="0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39" name="Google Shape;639;p11"/>
              <p:cNvSpPr/>
              <p:nvPr/>
            </p:nvSpPr>
            <p:spPr>
              <a:xfrm>
                <a:off x="1287" y="-367"/>
                <a:ext cx="721" cy="470"/>
              </a:xfrm>
              <a:custGeom>
                <a:avLst/>
                <a:gdLst/>
                <a:ahLst/>
                <a:cxnLst/>
                <a:rect l="l" t="t" r="r" b="b"/>
                <a:pathLst>
                  <a:path w="305" h="199" extrusionOk="0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40" name="Google Shape;640;p11"/>
              <p:cNvSpPr/>
              <p:nvPr/>
            </p:nvSpPr>
            <p:spPr>
              <a:xfrm>
                <a:off x="1391" y="-343"/>
                <a:ext cx="659" cy="491"/>
              </a:xfrm>
              <a:custGeom>
                <a:avLst/>
                <a:gdLst/>
                <a:ahLst/>
                <a:cxnLst/>
                <a:rect l="l" t="t" r="r" b="b"/>
                <a:pathLst>
                  <a:path w="279" h="208" extrusionOk="0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41" name="Google Shape;641;p11"/>
              <p:cNvSpPr/>
              <p:nvPr/>
            </p:nvSpPr>
            <p:spPr>
              <a:xfrm>
                <a:off x="3151" y="179"/>
                <a:ext cx="2618" cy="2563"/>
              </a:xfrm>
              <a:custGeom>
                <a:avLst/>
                <a:gdLst/>
                <a:ahLst/>
                <a:cxnLst/>
                <a:rect l="l" t="t" r="r" b="b"/>
                <a:pathLst>
                  <a:path w="980" h="917" extrusionOk="0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42" name="Google Shape;642;p11"/>
              <p:cNvSpPr/>
              <p:nvPr/>
            </p:nvSpPr>
            <p:spPr>
              <a:xfrm>
                <a:off x="3255" y="538"/>
                <a:ext cx="2612" cy="2224"/>
              </a:xfrm>
              <a:custGeom>
                <a:avLst/>
                <a:gdLst/>
                <a:ahLst/>
                <a:cxnLst/>
                <a:rect l="l" t="t" r="r" b="b"/>
                <a:pathLst>
                  <a:path w="962" h="688" extrusionOk="0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43" name="Google Shape;643;p11"/>
              <p:cNvSpPr/>
              <p:nvPr/>
            </p:nvSpPr>
            <p:spPr>
              <a:xfrm>
                <a:off x="3817" y="226"/>
                <a:ext cx="1209" cy="655"/>
              </a:xfrm>
              <a:custGeom>
                <a:avLst/>
                <a:gdLst/>
                <a:ahLst/>
                <a:cxnLst/>
                <a:rect l="l" t="t" r="r" b="b"/>
                <a:pathLst>
                  <a:path w="420" h="249" extrusionOk="0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44" name="Google Shape;644;p11"/>
              <p:cNvSpPr/>
              <p:nvPr/>
            </p:nvSpPr>
            <p:spPr>
              <a:xfrm>
                <a:off x="4379" y="325"/>
                <a:ext cx="69" cy="329"/>
              </a:xfrm>
              <a:custGeom>
                <a:avLst/>
                <a:gdLst/>
                <a:ahLst/>
                <a:cxnLst/>
                <a:rect l="l" t="t" r="r" b="b"/>
                <a:pathLst>
                  <a:path w="29" h="139" extrusionOk="0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45" name="Google Shape;645;p11"/>
              <p:cNvSpPr/>
              <p:nvPr/>
            </p:nvSpPr>
            <p:spPr>
              <a:xfrm>
                <a:off x="3817" y="536"/>
                <a:ext cx="425" cy="134"/>
              </a:xfrm>
              <a:custGeom>
                <a:avLst/>
                <a:gdLst/>
                <a:ahLst/>
                <a:cxnLst/>
                <a:rect l="l" t="t" r="r" b="b"/>
                <a:pathLst>
                  <a:path w="180" h="57" extrusionOk="0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46" name="Google Shape;646;p11"/>
              <p:cNvSpPr/>
              <p:nvPr/>
            </p:nvSpPr>
            <p:spPr>
              <a:xfrm>
                <a:off x="4828" y="848"/>
                <a:ext cx="476" cy="1580"/>
              </a:xfrm>
              <a:custGeom>
                <a:avLst/>
                <a:gdLst/>
                <a:ahLst/>
                <a:cxnLst/>
                <a:rect l="l" t="t" r="r" b="b"/>
                <a:pathLst>
                  <a:path w="212" h="582" extrusionOk="0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47" name="Google Shape;647;p11"/>
              <p:cNvSpPr/>
              <p:nvPr/>
            </p:nvSpPr>
            <p:spPr>
              <a:xfrm>
                <a:off x="4814" y="840"/>
                <a:ext cx="490" cy="1496"/>
              </a:xfrm>
              <a:custGeom>
                <a:avLst/>
                <a:gdLst/>
                <a:ahLst/>
                <a:cxnLst/>
                <a:rect l="l" t="t" r="r" b="b"/>
                <a:pathLst>
                  <a:path w="211" h="516" extrusionOk="0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48" name="Google Shape;648;p11"/>
              <p:cNvSpPr/>
              <p:nvPr/>
            </p:nvSpPr>
            <p:spPr>
              <a:xfrm>
                <a:off x="4490" y="916"/>
                <a:ext cx="471" cy="1363"/>
              </a:xfrm>
              <a:custGeom>
                <a:avLst/>
                <a:gdLst/>
                <a:ahLst/>
                <a:cxnLst/>
                <a:rect l="l" t="t" r="r" b="b"/>
                <a:pathLst>
                  <a:path w="199" h="577" extrusionOk="0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49" name="Google Shape;649;p11"/>
              <p:cNvSpPr/>
              <p:nvPr/>
            </p:nvSpPr>
            <p:spPr>
              <a:xfrm>
                <a:off x="4635" y="897"/>
                <a:ext cx="337" cy="1382"/>
              </a:xfrm>
              <a:custGeom>
                <a:avLst/>
                <a:gdLst/>
                <a:ahLst/>
                <a:cxnLst/>
                <a:rect l="l" t="t" r="r" b="b"/>
                <a:pathLst>
                  <a:path w="143" h="585" extrusionOk="0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50" name="Google Shape;650;p11"/>
              <p:cNvSpPr/>
              <p:nvPr/>
            </p:nvSpPr>
            <p:spPr>
              <a:xfrm>
                <a:off x="3862" y="852"/>
                <a:ext cx="373" cy="1429"/>
              </a:xfrm>
              <a:custGeom>
                <a:avLst/>
                <a:gdLst/>
                <a:ahLst/>
                <a:cxnLst/>
                <a:rect l="l" t="t" r="r" b="b"/>
                <a:pathLst>
                  <a:path w="158" h="605" extrusionOk="0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51" name="Google Shape;651;p11"/>
              <p:cNvSpPr/>
              <p:nvPr/>
            </p:nvSpPr>
            <p:spPr>
              <a:xfrm>
                <a:off x="3751" y="826"/>
                <a:ext cx="388" cy="1429"/>
              </a:xfrm>
              <a:custGeom>
                <a:avLst/>
                <a:gdLst/>
                <a:ahLst/>
                <a:cxnLst/>
                <a:rect l="l" t="t" r="r" b="b"/>
                <a:pathLst>
                  <a:path w="164" h="605" extrusionOk="0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52" name="Google Shape;652;p11"/>
              <p:cNvSpPr/>
              <p:nvPr/>
            </p:nvSpPr>
            <p:spPr>
              <a:xfrm>
                <a:off x="3231" y="748"/>
                <a:ext cx="582" cy="1363"/>
              </a:xfrm>
              <a:custGeom>
                <a:avLst/>
                <a:gdLst/>
                <a:ahLst/>
                <a:cxnLst/>
                <a:rect l="l" t="t" r="r" b="b"/>
                <a:pathLst>
                  <a:path w="246" h="577" extrusionOk="0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53" name="Google Shape;653;p11"/>
              <p:cNvSpPr/>
              <p:nvPr/>
            </p:nvSpPr>
            <p:spPr>
              <a:xfrm>
                <a:off x="3246" y="729"/>
                <a:ext cx="472" cy="1304"/>
              </a:xfrm>
              <a:custGeom>
                <a:avLst/>
                <a:gdLst/>
                <a:ahLst/>
                <a:cxnLst/>
                <a:rect l="l" t="t" r="r" b="b"/>
                <a:pathLst>
                  <a:path w="200" h="552" extrusionOk="0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54" name="Google Shape;654;p11"/>
              <p:cNvSpPr/>
              <p:nvPr/>
            </p:nvSpPr>
            <p:spPr>
              <a:xfrm>
                <a:off x="437" y="-171"/>
                <a:ext cx="4212" cy="3912"/>
              </a:xfrm>
              <a:custGeom>
                <a:avLst/>
                <a:gdLst/>
                <a:ahLst/>
                <a:cxnLst/>
                <a:rect l="l" t="t" r="r" b="b"/>
                <a:pathLst>
                  <a:path w="1783" h="1656" extrusionOk="0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55" name="Google Shape;655;p11"/>
              <p:cNvSpPr/>
              <p:nvPr/>
            </p:nvSpPr>
            <p:spPr>
              <a:xfrm>
                <a:off x="506" y="356"/>
                <a:ext cx="4263" cy="3052"/>
              </a:xfrm>
              <a:custGeom>
                <a:avLst/>
                <a:gdLst/>
                <a:ahLst/>
                <a:cxnLst/>
                <a:rect l="l" t="t" r="r" b="b"/>
                <a:pathLst>
                  <a:path w="1805" h="1292" extrusionOk="0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56" name="Google Shape;656;p11"/>
              <p:cNvSpPr/>
              <p:nvPr/>
            </p:nvSpPr>
            <p:spPr>
              <a:xfrm>
                <a:off x="1559" y="-126"/>
                <a:ext cx="1861" cy="1007"/>
              </a:xfrm>
              <a:custGeom>
                <a:avLst/>
                <a:gdLst/>
                <a:ahLst/>
                <a:cxnLst/>
                <a:rect l="l" t="t" r="r" b="b"/>
                <a:pathLst>
                  <a:path w="788" h="426" extrusionOk="0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57" name="Google Shape;657;p11"/>
              <p:cNvSpPr/>
              <p:nvPr/>
            </p:nvSpPr>
            <p:spPr>
              <a:xfrm>
                <a:off x="2610" y="-43"/>
                <a:ext cx="132" cy="609"/>
              </a:xfrm>
              <a:custGeom>
                <a:avLst/>
                <a:gdLst/>
                <a:ahLst/>
                <a:cxnLst/>
                <a:rect l="l" t="t" r="r" b="b"/>
                <a:pathLst>
                  <a:path w="56" h="258" extrusionOk="0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58" name="Google Shape;658;p11"/>
              <p:cNvSpPr/>
              <p:nvPr/>
            </p:nvSpPr>
            <p:spPr>
              <a:xfrm>
                <a:off x="1559" y="344"/>
                <a:ext cx="798" cy="267"/>
              </a:xfrm>
              <a:custGeom>
                <a:avLst/>
                <a:gdLst/>
                <a:ahLst/>
                <a:cxnLst/>
                <a:rect l="l" t="t" r="r" b="b"/>
                <a:pathLst>
                  <a:path w="338" h="113" extrusionOk="0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59" name="Google Shape;659;p11"/>
              <p:cNvSpPr/>
              <p:nvPr/>
            </p:nvSpPr>
            <p:spPr>
              <a:xfrm>
                <a:off x="3484" y="3507"/>
                <a:ext cx="45" cy="26"/>
              </a:xfrm>
              <a:custGeom>
                <a:avLst/>
                <a:gdLst/>
                <a:ahLst/>
                <a:cxnLst/>
                <a:rect l="l" t="t" r="r" b="b"/>
                <a:pathLst>
                  <a:path w="19" h="11" extrusionOk="0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60" name="Google Shape;660;p11"/>
              <p:cNvSpPr/>
              <p:nvPr/>
            </p:nvSpPr>
            <p:spPr>
              <a:xfrm>
                <a:off x="3456" y="937"/>
                <a:ext cx="940" cy="2570"/>
              </a:xfrm>
              <a:custGeom>
                <a:avLst/>
                <a:gdLst/>
                <a:ahLst/>
                <a:cxnLst/>
                <a:rect l="l" t="t" r="r" b="b"/>
                <a:pathLst>
                  <a:path w="398" h="1088" extrusionOk="0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61" name="Google Shape;661;p11"/>
              <p:cNvSpPr/>
              <p:nvPr/>
            </p:nvSpPr>
            <p:spPr>
              <a:xfrm>
                <a:off x="2825" y="1060"/>
                <a:ext cx="877" cy="2553"/>
              </a:xfrm>
              <a:custGeom>
                <a:avLst/>
                <a:gdLst/>
                <a:ahLst/>
                <a:cxnLst/>
                <a:rect l="l" t="t" r="r" b="b"/>
                <a:pathLst>
                  <a:path w="371" h="1081" extrusionOk="0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62" name="Google Shape;662;p11"/>
              <p:cNvSpPr/>
              <p:nvPr/>
            </p:nvSpPr>
            <p:spPr>
              <a:xfrm>
                <a:off x="2294" y="-34"/>
                <a:ext cx="340" cy="123"/>
              </a:xfrm>
              <a:custGeom>
                <a:avLst/>
                <a:gdLst/>
                <a:ahLst/>
                <a:cxnLst/>
                <a:rect l="l" t="t" r="r" b="b"/>
                <a:pathLst>
                  <a:path w="144" h="52" extrusionOk="0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63" name="Google Shape;663;p11"/>
              <p:cNvSpPr/>
              <p:nvPr/>
            </p:nvSpPr>
            <p:spPr>
              <a:xfrm>
                <a:off x="513" y="772"/>
                <a:ext cx="3831" cy="2813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1191" extrusionOk="0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64" name="Google Shape;664;p11"/>
              <p:cNvSpPr/>
              <p:nvPr/>
            </p:nvSpPr>
            <p:spPr>
              <a:xfrm>
                <a:off x="1408" y="1313"/>
                <a:ext cx="4828" cy="3361"/>
              </a:xfrm>
              <a:custGeom>
                <a:avLst/>
                <a:gdLst/>
                <a:ahLst/>
                <a:cxnLst/>
                <a:rect l="l" t="t" r="r" b="b"/>
                <a:pathLst>
                  <a:path w="2044" h="1423" extrusionOk="0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65" name="Google Shape;665;p11"/>
              <p:cNvSpPr/>
              <p:nvPr/>
            </p:nvSpPr>
            <p:spPr>
              <a:xfrm>
                <a:off x="1559" y="2099"/>
                <a:ext cx="4424" cy="2575"/>
              </a:xfrm>
              <a:custGeom>
                <a:avLst/>
                <a:gdLst/>
                <a:ahLst/>
                <a:cxnLst/>
                <a:rect l="l" t="t" r="r" b="b"/>
                <a:pathLst>
                  <a:path w="1873" h="1090" extrusionOk="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66" name="Google Shape;666;p11"/>
              <p:cNvSpPr/>
              <p:nvPr/>
            </p:nvSpPr>
            <p:spPr>
              <a:xfrm>
                <a:off x="2761" y="1407"/>
                <a:ext cx="2079" cy="1236"/>
              </a:xfrm>
              <a:custGeom>
                <a:avLst/>
                <a:gdLst/>
                <a:ahLst/>
                <a:cxnLst/>
                <a:rect l="l" t="t" r="r" b="b"/>
                <a:pathLst>
                  <a:path w="880" h="523" extrusionOk="0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67" name="Google Shape;667;p11"/>
              <p:cNvSpPr/>
              <p:nvPr/>
            </p:nvSpPr>
            <p:spPr>
              <a:xfrm>
                <a:off x="3520" y="1618"/>
                <a:ext cx="141" cy="682"/>
              </a:xfrm>
              <a:custGeom>
                <a:avLst/>
                <a:gdLst/>
                <a:ahLst/>
                <a:cxnLst/>
                <a:rect l="l" t="t" r="r" b="b"/>
                <a:pathLst>
                  <a:path w="60" h="289" extrusionOk="0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68" name="Google Shape;668;p11"/>
              <p:cNvSpPr/>
              <p:nvPr/>
            </p:nvSpPr>
            <p:spPr>
              <a:xfrm>
                <a:off x="3947" y="2057"/>
                <a:ext cx="893" cy="29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123" extrusionOk="0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69" name="Google Shape;669;p11"/>
              <p:cNvSpPr/>
              <p:nvPr/>
            </p:nvSpPr>
            <p:spPr>
              <a:xfrm>
                <a:off x="1970" y="2567"/>
                <a:ext cx="808" cy="2107"/>
              </a:xfrm>
              <a:custGeom>
                <a:avLst/>
                <a:gdLst/>
                <a:ahLst/>
                <a:cxnLst/>
                <a:rect l="l" t="t" r="r" b="b"/>
                <a:pathLst>
                  <a:path w="342" h="892" extrusionOk="0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70" name="Google Shape;670;p11"/>
              <p:cNvSpPr/>
              <p:nvPr/>
            </p:nvSpPr>
            <p:spPr>
              <a:xfrm>
                <a:off x="1906" y="2543"/>
                <a:ext cx="907" cy="2131"/>
              </a:xfrm>
              <a:custGeom>
                <a:avLst/>
                <a:gdLst/>
                <a:ahLst/>
                <a:cxnLst/>
                <a:rect l="l" t="t" r="r" b="b"/>
                <a:pathLst>
                  <a:path w="384" h="902" extrusionOk="0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71" name="Google Shape;671;p11"/>
              <p:cNvSpPr/>
              <p:nvPr/>
            </p:nvSpPr>
            <p:spPr>
              <a:xfrm>
                <a:off x="2601" y="2579"/>
                <a:ext cx="446" cy="2095"/>
              </a:xfrm>
              <a:custGeom>
                <a:avLst/>
                <a:gdLst/>
                <a:ahLst/>
                <a:cxnLst/>
                <a:rect l="l" t="t" r="r" b="b"/>
                <a:pathLst>
                  <a:path w="189" h="887" extrusionOk="0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72" name="Google Shape;672;p11"/>
              <p:cNvSpPr/>
              <p:nvPr/>
            </p:nvSpPr>
            <p:spPr>
              <a:xfrm>
                <a:off x="2528" y="2534"/>
                <a:ext cx="590" cy="2140"/>
              </a:xfrm>
              <a:custGeom>
                <a:avLst/>
                <a:gdLst/>
                <a:ahLst/>
                <a:cxnLst/>
                <a:rect l="l" t="t" r="r" b="b"/>
                <a:pathLst>
                  <a:path w="250" h="906" extrusionOk="0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73" name="Google Shape;673;p11"/>
              <p:cNvSpPr/>
              <p:nvPr/>
            </p:nvSpPr>
            <p:spPr>
              <a:xfrm>
                <a:off x="4228" y="2567"/>
                <a:ext cx="518" cy="2107"/>
              </a:xfrm>
              <a:custGeom>
                <a:avLst/>
                <a:gdLst/>
                <a:ahLst/>
                <a:cxnLst/>
                <a:rect l="l" t="t" r="r" b="b"/>
                <a:pathLst>
                  <a:path w="219" h="892" extrusionOk="0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74" name="Google Shape;674;p11"/>
              <p:cNvSpPr/>
              <p:nvPr/>
            </p:nvSpPr>
            <p:spPr>
              <a:xfrm>
                <a:off x="4169" y="2496"/>
                <a:ext cx="685" cy="2178"/>
              </a:xfrm>
              <a:custGeom>
                <a:avLst/>
                <a:gdLst/>
                <a:ahLst/>
                <a:cxnLst/>
                <a:rect l="l" t="t" r="r" b="b"/>
                <a:pathLst>
                  <a:path w="290" h="922" extrusionOk="0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75" name="Google Shape;675;p11"/>
              <p:cNvSpPr/>
              <p:nvPr/>
            </p:nvSpPr>
            <p:spPr>
              <a:xfrm>
                <a:off x="4736" y="2574"/>
                <a:ext cx="1042" cy="2100"/>
              </a:xfrm>
              <a:custGeom>
                <a:avLst/>
                <a:gdLst/>
                <a:ahLst/>
                <a:cxnLst/>
                <a:rect l="l" t="t" r="r" b="b"/>
                <a:pathLst>
                  <a:path w="441" h="889" extrusionOk="0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76" name="Google Shape;676;p11"/>
              <p:cNvSpPr/>
              <p:nvPr/>
            </p:nvSpPr>
            <p:spPr>
              <a:xfrm>
                <a:off x="4861" y="2466"/>
                <a:ext cx="990" cy="2208"/>
              </a:xfrm>
              <a:custGeom>
                <a:avLst/>
                <a:gdLst/>
                <a:ahLst/>
                <a:cxnLst/>
                <a:rect l="l" t="t" r="r" b="b"/>
                <a:pathLst>
                  <a:path w="419" h="935" extrusionOk="0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</p:grpSp>
        <p:grpSp>
          <p:nvGrpSpPr>
            <p:cNvPr id="677" name="Google Shape;677;p11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678" name="Google Shape;678;p11"/>
              <p:cNvSpPr/>
              <p:nvPr/>
            </p:nvSpPr>
            <p:spPr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 extrusionOk="0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79" name="Google Shape;679;p11"/>
              <p:cNvSpPr/>
              <p:nvPr/>
            </p:nvSpPr>
            <p:spPr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 extrusionOk="0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80" name="Google Shape;680;p11"/>
              <p:cNvSpPr/>
              <p:nvPr/>
            </p:nvSpPr>
            <p:spPr>
              <a:xfrm>
                <a:off x="4413283" y="5447624"/>
                <a:ext cx="783966" cy="467060"/>
              </a:xfrm>
              <a:custGeom>
                <a:avLst/>
                <a:gdLst/>
                <a:ahLst/>
                <a:cxnLst/>
                <a:rect l="l" t="t" r="r" b="b"/>
                <a:pathLst>
                  <a:path w="420" h="250" extrusionOk="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81" name="Google Shape;681;p11"/>
              <p:cNvSpPr/>
              <p:nvPr/>
            </p:nvSpPr>
            <p:spPr>
              <a:xfrm>
                <a:off x="4857425" y="5528233"/>
                <a:ext cx="53740" cy="257634"/>
              </a:xfrm>
              <a:custGeom>
                <a:avLst/>
                <a:gdLst/>
                <a:ahLst/>
                <a:cxnLst/>
                <a:rect l="l" t="t" r="r" b="b"/>
                <a:pathLst>
                  <a:path w="29" h="138" extrusionOk="0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82" name="Google Shape;682;p11"/>
              <p:cNvSpPr/>
              <p:nvPr/>
            </p:nvSpPr>
            <p:spPr>
              <a:xfrm>
                <a:off x="4413283" y="5692613"/>
                <a:ext cx="335873" cy="108269"/>
              </a:xfrm>
              <a:custGeom>
                <a:avLst/>
                <a:gdLst/>
                <a:ahLst/>
                <a:cxnLst/>
                <a:rect l="l" t="t" r="r" b="b"/>
                <a:pathLst>
                  <a:path w="180" h="58" extrusionOk="0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83" name="Google Shape;683;p11"/>
              <p:cNvSpPr/>
              <p:nvPr/>
            </p:nvSpPr>
            <p:spPr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 extrusionOk="0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84" name="Google Shape;684;p11"/>
              <p:cNvSpPr/>
              <p:nvPr/>
            </p:nvSpPr>
            <p:spPr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 extrusionOk="0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85" name="Google Shape;685;p11"/>
              <p:cNvSpPr/>
              <p:nvPr/>
            </p:nvSpPr>
            <p:spPr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 extrusionOk="0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86" name="Google Shape;686;p11"/>
              <p:cNvSpPr/>
              <p:nvPr/>
            </p:nvSpPr>
            <p:spPr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 extrusionOk="0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</p:grpSp>
        <p:grpSp>
          <p:nvGrpSpPr>
            <p:cNvPr id="687" name="Google Shape;687;p11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688" name="Google Shape;688;p11"/>
              <p:cNvSpPr/>
              <p:nvPr/>
            </p:nvSpPr>
            <p:spPr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 extrusionOk="0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89" name="Google Shape;689;p11"/>
              <p:cNvSpPr/>
              <p:nvPr/>
            </p:nvSpPr>
            <p:spPr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 extrusionOk="0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90" name="Google Shape;690;p11"/>
              <p:cNvSpPr/>
              <p:nvPr/>
            </p:nvSpPr>
            <p:spPr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 extrusionOk="0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91" name="Google Shape;691;p11"/>
              <p:cNvSpPr/>
              <p:nvPr/>
            </p:nvSpPr>
            <p:spPr>
              <a:xfrm>
                <a:off x="829495" y="5883222"/>
                <a:ext cx="371297" cy="967030"/>
              </a:xfrm>
              <a:custGeom>
                <a:avLst/>
                <a:gdLst/>
                <a:ahLst/>
                <a:cxnLst/>
                <a:rect l="l" t="t" r="r" b="b"/>
                <a:pathLst>
                  <a:path w="96" h="311" extrusionOk="0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92" name="Google Shape;692;p11"/>
              <p:cNvSpPr/>
              <p:nvPr/>
            </p:nvSpPr>
            <p:spPr>
              <a:xfrm>
                <a:off x="191754" y="5883222"/>
                <a:ext cx="168331" cy="925033"/>
              </a:xfrm>
              <a:custGeom>
                <a:avLst/>
                <a:gdLst/>
                <a:ahLst/>
                <a:cxnLst/>
                <a:rect l="l" t="t" r="r" b="b"/>
                <a:pathLst>
                  <a:path w="63" h="329" extrusionOk="0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93" name="Google Shape;693;p11"/>
              <p:cNvSpPr/>
              <p:nvPr/>
            </p:nvSpPr>
            <p:spPr>
              <a:xfrm>
                <a:off x="321611" y="5460466"/>
                <a:ext cx="578583" cy="369370"/>
              </a:xfrm>
              <a:custGeom>
                <a:avLst/>
                <a:gdLst/>
                <a:ahLst/>
                <a:cxnLst/>
                <a:rect l="l" t="t" r="r" b="b"/>
                <a:pathLst>
                  <a:path w="170" h="108" extrusionOk="0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94" name="Google Shape;694;p11"/>
              <p:cNvSpPr/>
              <p:nvPr/>
            </p:nvSpPr>
            <p:spPr>
              <a:xfrm>
                <a:off x="276883" y="5460466"/>
                <a:ext cx="490570" cy="412655"/>
              </a:xfrm>
              <a:custGeom>
                <a:avLst/>
                <a:gdLst/>
                <a:ahLst/>
                <a:cxnLst/>
                <a:rect l="l" t="t" r="r" b="b"/>
                <a:pathLst>
                  <a:path w="144" h="121" extrusionOk="0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</p:grpSp>
        <p:grpSp>
          <p:nvGrpSpPr>
            <p:cNvPr id="695" name="Google Shape;695;p1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696" name="Google Shape;696;p11"/>
              <p:cNvSpPr/>
              <p:nvPr/>
            </p:nvSpPr>
            <p:spPr>
              <a:xfrm>
                <a:off x="1623186" y="-214403"/>
                <a:ext cx="1171187" cy="716005"/>
              </a:xfrm>
              <a:custGeom>
                <a:avLst/>
                <a:gdLst/>
                <a:ahLst/>
                <a:cxnLst/>
                <a:rect l="l" t="t" r="r" b="b"/>
                <a:pathLst>
                  <a:path w="402" h="238" extrusionOk="0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97" name="Google Shape;697;p11"/>
              <p:cNvSpPr/>
              <p:nvPr/>
            </p:nvSpPr>
            <p:spPr>
              <a:xfrm>
                <a:off x="1937889" y="-65032"/>
                <a:ext cx="573870" cy="148095"/>
              </a:xfrm>
              <a:custGeom>
                <a:avLst/>
                <a:gdLst/>
                <a:ahLst/>
                <a:cxnLst/>
                <a:rect l="l" t="t" r="r" b="b"/>
                <a:pathLst>
                  <a:path w="197" h="51" extrusionOk="0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98" name="Google Shape;698;p11"/>
              <p:cNvSpPr/>
              <p:nvPr/>
            </p:nvSpPr>
            <p:spPr>
              <a:xfrm>
                <a:off x="1689829" y="-108344"/>
                <a:ext cx="1095906" cy="609946"/>
              </a:xfrm>
              <a:custGeom>
                <a:avLst/>
                <a:gdLst/>
                <a:ahLst/>
                <a:cxnLst/>
                <a:rect l="l" t="t" r="r" b="b"/>
                <a:pathLst>
                  <a:path w="376" h="194" extrusionOk="0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699" name="Google Shape;699;p11"/>
              <p:cNvSpPr/>
              <p:nvPr/>
            </p:nvSpPr>
            <p:spPr>
              <a:xfrm>
                <a:off x="1672551" y="-39116"/>
                <a:ext cx="1072457" cy="540718"/>
              </a:xfrm>
              <a:custGeom>
                <a:avLst/>
                <a:gdLst/>
                <a:ahLst/>
                <a:cxnLst/>
                <a:rect l="l" t="t" r="r" b="b"/>
                <a:pathLst>
                  <a:path w="368" h="179" extrusionOk="0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700" name="Google Shape;700;p11"/>
              <p:cNvSpPr/>
              <p:nvPr/>
            </p:nvSpPr>
            <p:spPr>
              <a:xfrm>
                <a:off x="2085984" y="-156358"/>
                <a:ext cx="269040" cy="269040"/>
              </a:xfrm>
              <a:custGeom>
                <a:avLst/>
                <a:gdLst/>
                <a:ahLst/>
                <a:cxnLst/>
                <a:rect l="l" t="t" r="r" b="b"/>
                <a:pathLst>
                  <a:path w="92" h="92" extrusionOk="0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701" name="Google Shape;701;p11"/>
              <p:cNvSpPr/>
              <p:nvPr/>
            </p:nvSpPr>
            <p:spPr>
              <a:xfrm>
                <a:off x="2089686" y="-141548"/>
                <a:ext cx="287552" cy="262869"/>
              </a:xfrm>
              <a:custGeom>
                <a:avLst/>
                <a:gdLst/>
                <a:ahLst/>
                <a:cxnLst/>
                <a:rect l="l" t="t" r="r" b="b"/>
                <a:pathLst>
                  <a:path w="99" h="90" extrusionOk="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</p:grpSp>
      </p:grpSp>
      <p:grpSp>
        <p:nvGrpSpPr>
          <p:cNvPr id="702" name="Google Shape;702;p11"/>
          <p:cNvGrpSpPr/>
          <p:nvPr/>
        </p:nvGrpSpPr>
        <p:grpSpPr>
          <a:xfrm rot="-1651836">
            <a:off x="369246" y="506291"/>
            <a:ext cx="892898" cy="1021771"/>
            <a:chOff x="4634" y="754"/>
            <a:chExt cx="1164" cy="1332"/>
          </a:xfrm>
        </p:grpSpPr>
        <p:sp>
          <p:nvSpPr>
            <p:cNvPr id="703" name="Google Shape;703;p11"/>
            <p:cNvSpPr/>
            <p:nvPr/>
          </p:nvSpPr>
          <p:spPr>
            <a:xfrm>
              <a:off x="4634" y="754"/>
              <a:ext cx="1164" cy="1235"/>
            </a:xfrm>
            <a:custGeom>
              <a:avLst/>
              <a:gdLst/>
              <a:ahLst/>
              <a:cxnLst/>
              <a:rect l="l" t="t" r="r" b="b"/>
              <a:pathLst>
                <a:path w="493" h="523" extrusionOk="0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704" name="Google Shape;704;p11"/>
            <p:cNvSpPr/>
            <p:nvPr/>
          </p:nvSpPr>
          <p:spPr>
            <a:xfrm>
              <a:off x="4733" y="829"/>
              <a:ext cx="987" cy="1002"/>
            </a:xfrm>
            <a:custGeom>
              <a:avLst/>
              <a:gdLst/>
              <a:ahLst/>
              <a:cxnLst/>
              <a:rect l="l" t="t" r="r" b="b"/>
              <a:pathLst>
                <a:path w="418" h="424" extrusionOk="0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705" name="Google Shape;705;p11"/>
            <p:cNvSpPr/>
            <p:nvPr/>
          </p:nvSpPr>
          <p:spPr>
            <a:xfrm>
              <a:off x="5118" y="1094"/>
              <a:ext cx="163" cy="696"/>
            </a:xfrm>
            <a:custGeom>
              <a:avLst/>
              <a:gdLst/>
              <a:ahLst/>
              <a:cxnLst/>
              <a:rect l="l" t="t" r="r" b="b"/>
              <a:pathLst>
                <a:path w="69" h="295" extrusionOk="0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706" name="Google Shape;706;p11"/>
            <p:cNvSpPr/>
            <p:nvPr/>
          </p:nvSpPr>
          <p:spPr>
            <a:xfrm>
              <a:off x="4858" y="1299"/>
              <a:ext cx="317" cy="338"/>
            </a:xfrm>
            <a:custGeom>
              <a:avLst/>
              <a:gdLst/>
              <a:ahLst/>
              <a:cxnLst/>
              <a:rect l="l" t="t" r="r" b="b"/>
              <a:pathLst>
                <a:path w="134" h="143" extrusionOk="0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707" name="Google Shape;707;p11"/>
            <p:cNvSpPr/>
            <p:nvPr/>
          </p:nvSpPr>
          <p:spPr>
            <a:xfrm>
              <a:off x="4912" y="1710"/>
              <a:ext cx="277" cy="95"/>
            </a:xfrm>
            <a:custGeom>
              <a:avLst/>
              <a:gdLst/>
              <a:ahLst/>
              <a:cxnLst/>
              <a:rect l="l" t="t" r="r" b="b"/>
              <a:pathLst>
                <a:path w="117" h="40" extrusionOk="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708" name="Google Shape;708;p11"/>
            <p:cNvSpPr/>
            <p:nvPr/>
          </p:nvSpPr>
          <p:spPr>
            <a:xfrm>
              <a:off x="5257" y="1401"/>
              <a:ext cx="387" cy="260"/>
            </a:xfrm>
            <a:custGeom>
              <a:avLst/>
              <a:gdLst/>
              <a:ahLst/>
              <a:cxnLst/>
              <a:rect l="l" t="t" r="r" b="b"/>
              <a:pathLst>
                <a:path w="164" h="110" extrusionOk="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709" name="Google Shape;709;p11"/>
            <p:cNvSpPr/>
            <p:nvPr/>
          </p:nvSpPr>
          <p:spPr>
            <a:xfrm>
              <a:off x="5238" y="1701"/>
              <a:ext cx="373" cy="118"/>
            </a:xfrm>
            <a:custGeom>
              <a:avLst/>
              <a:gdLst/>
              <a:ahLst/>
              <a:cxnLst/>
              <a:rect l="l" t="t" r="r" b="b"/>
              <a:pathLst>
                <a:path w="158" h="50" extrusionOk="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710" name="Google Shape;710;p11"/>
            <p:cNvSpPr/>
            <p:nvPr/>
          </p:nvSpPr>
          <p:spPr>
            <a:xfrm>
              <a:off x="5042" y="1847"/>
              <a:ext cx="187" cy="239"/>
            </a:xfrm>
            <a:custGeom>
              <a:avLst/>
              <a:gdLst/>
              <a:ahLst/>
              <a:cxnLst/>
              <a:rect l="l" t="t" r="r" b="b"/>
              <a:pathLst>
                <a:path w="79" h="101" extrusionOk="0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grpSp>
        <p:nvGrpSpPr>
          <p:cNvPr id="711" name="Google Shape;711;p11"/>
          <p:cNvGrpSpPr/>
          <p:nvPr/>
        </p:nvGrpSpPr>
        <p:grpSpPr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712" name="Google Shape;712;p11"/>
            <p:cNvSpPr/>
            <p:nvPr/>
          </p:nvSpPr>
          <p:spPr>
            <a:xfrm>
              <a:off x="4634" y="754"/>
              <a:ext cx="1164" cy="1235"/>
            </a:xfrm>
            <a:custGeom>
              <a:avLst/>
              <a:gdLst/>
              <a:ahLst/>
              <a:cxnLst/>
              <a:rect l="l" t="t" r="r" b="b"/>
              <a:pathLst>
                <a:path w="493" h="523" extrusionOk="0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713" name="Google Shape;713;p11"/>
            <p:cNvSpPr/>
            <p:nvPr/>
          </p:nvSpPr>
          <p:spPr>
            <a:xfrm>
              <a:off x="4733" y="829"/>
              <a:ext cx="987" cy="1002"/>
            </a:xfrm>
            <a:custGeom>
              <a:avLst/>
              <a:gdLst/>
              <a:ahLst/>
              <a:cxnLst/>
              <a:rect l="l" t="t" r="r" b="b"/>
              <a:pathLst>
                <a:path w="418" h="424" extrusionOk="0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714" name="Google Shape;714;p11"/>
            <p:cNvSpPr/>
            <p:nvPr/>
          </p:nvSpPr>
          <p:spPr>
            <a:xfrm>
              <a:off x="5118" y="1094"/>
              <a:ext cx="163" cy="696"/>
            </a:xfrm>
            <a:custGeom>
              <a:avLst/>
              <a:gdLst/>
              <a:ahLst/>
              <a:cxnLst/>
              <a:rect l="l" t="t" r="r" b="b"/>
              <a:pathLst>
                <a:path w="69" h="295" extrusionOk="0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715" name="Google Shape;715;p11"/>
            <p:cNvSpPr/>
            <p:nvPr/>
          </p:nvSpPr>
          <p:spPr>
            <a:xfrm>
              <a:off x="4858" y="1299"/>
              <a:ext cx="317" cy="338"/>
            </a:xfrm>
            <a:custGeom>
              <a:avLst/>
              <a:gdLst/>
              <a:ahLst/>
              <a:cxnLst/>
              <a:rect l="l" t="t" r="r" b="b"/>
              <a:pathLst>
                <a:path w="134" h="143" extrusionOk="0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716" name="Google Shape;716;p11"/>
            <p:cNvSpPr/>
            <p:nvPr/>
          </p:nvSpPr>
          <p:spPr>
            <a:xfrm>
              <a:off x="4912" y="1710"/>
              <a:ext cx="277" cy="95"/>
            </a:xfrm>
            <a:custGeom>
              <a:avLst/>
              <a:gdLst/>
              <a:ahLst/>
              <a:cxnLst/>
              <a:rect l="l" t="t" r="r" b="b"/>
              <a:pathLst>
                <a:path w="117" h="40" extrusionOk="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717" name="Google Shape;717;p11"/>
            <p:cNvSpPr/>
            <p:nvPr/>
          </p:nvSpPr>
          <p:spPr>
            <a:xfrm>
              <a:off x="5257" y="1401"/>
              <a:ext cx="387" cy="260"/>
            </a:xfrm>
            <a:custGeom>
              <a:avLst/>
              <a:gdLst/>
              <a:ahLst/>
              <a:cxnLst/>
              <a:rect l="l" t="t" r="r" b="b"/>
              <a:pathLst>
                <a:path w="164" h="110" extrusionOk="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718" name="Google Shape;718;p11"/>
            <p:cNvSpPr/>
            <p:nvPr/>
          </p:nvSpPr>
          <p:spPr>
            <a:xfrm>
              <a:off x="5238" y="1701"/>
              <a:ext cx="373" cy="118"/>
            </a:xfrm>
            <a:custGeom>
              <a:avLst/>
              <a:gdLst/>
              <a:ahLst/>
              <a:cxnLst/>
              <a:rect l="l" t="t" r="r" b="b"/>
              <a:pathLst>
                <a:path w="158" h="50" extrusionOk="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719" name="Google Shape;719;p11"/>
            <p:cNvSpPr/>
            <p:nvPr/>
          </p:nvSpPr>
          <p:spPr>
            <a:xfrm>
              <a:off x="5042" y="1847"/>
              <a:ext cx="187" cy="239"/>
            </a:xfrm>
            <a:custGeom>
              <a:avLst/>
              <a:gdLst/>
              <a:ahLst/>
              <a:cxnLst/>
              <a:rect l="l" t="t" r="r" b="b"/>
              <a:pathLst>
                <a:path w="79" h="101" extrusionOk="0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grpSp>
        <p:nvGrpSpPr>
          <p:cNvPr id="720" name="Google Shape;720;p11"/>
          <p:cNvGrpSpPr/>
          <p:nvPr/>
        </p:nvGrpSpPr>
        <p:grpSpPr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721" name="Google Shape;721;p11"/>
            <p:cNvSpPr/>
            <p:nvPr/>
          </p:nvSpPr>
          <p:spPr>
            <a:xfrm>
              <a:off x="3971" y="1976"/>
              <a:ext cx="78" cy="109"/>
            </a:xfrm>
            <a:custGeom>
              <a:avLst/>
              <a:gdLst/>
              <a:ahLst/>
              <a:cxnLst/>
              <a:rect l="l" t="t" r="r" b="b"/>
              <a:pathLst>
                <a:path w="33" h="46" extrusionOk="0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722" name="Google Shape;722;p11"/>
            <p:cNvSpPr/>
            <p:nvPr/>
          </p:nvSpPr>
          <p:spPr>
            <a:xfrm>
              <a:off x="3636" y="1964"/>
              <a:ext cx="413" cy="388"/>
            </a:xfrm>
            <a:custGeom>
              <a:avLst/>
              <a:gdLst/>
              <a:ahLst/>
              <a:cxnLst/>
              <a:rect l="l" t="t" r="r" b="b"/>
              <a:pathLst>
                <a:path w="175" h="164" extrusionOk="0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723" name="Google Shape;723;p11"/>
            <p:cNvSpPr/>
            <p:nvPr/>
          </p:nvSpPr>
          <p:spPr>
            <a:xfrm>
              <a:off x="3676" y="1964"/>
              <a:ext cx="364" cy="367"/>
            </a:xfrm>
            <a:custGeom>
              <a:avLst/>
              <a:gdLst/>
              <a:ahLst/>
              <a:cxnLst/>
              <a:rect l="l" t="t" r="r" b="b"/>
              <a:pathLst>
                <a:path w="154" h="155" extrusionOk="0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724" name="Google Shape;724;p11"/>
            <p:cNvSpPr/>
            <p:nvPr/>
          </p:nvSpPr>
          <p:spPr>
            <a:xfrm>
              <a:off x="3771" y="2080"/>
              <a:ext cx="207" cy="116"/>
            </a:xfrm>
            <a:custGeom>
              <a:avLst/>
              <a:gdLst/>
              <a:ahLst/>
              <a:cxnLst/>
              <a:rect l="l" t="t" r="r" b="b"/>
              <a:pathLst>
                <a:path w="88" h="49" extrusionOk="0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725" name="Google Shape;725;p11"/>
            <p:cNvSpPr/>
            <p:nvPr/>
          </p:nvSpPr>
          <p:spPr>
            <a:xfrm>
              <a:off x="3905" y="2128"/>
              <a:ext cx="59" cy="151"/>
            </a:xfrm>
            <a:custGeom>
              <a:avLst/>
              <a:gdLst/>
              <a:ahLst/>
              <a:cxnLst/>
              <a:rect l="l" t="t" r="r" b="b"/>
              <a:pathLst>
                <a:path w="25" h="64" extrusionOk="0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726" name="Google Shape;726;p11"/>
            <p:cNvSpPr/>
            <p:nvPr/>
          </p:nvSpPr>
          <p:spPr>
            <a:xfrm>
              <a:off x="3983" y="2106"/>
              <a:ext cx="38" cy="90"/>
            </a:xfrm>
            <a:custGeom>
              <a:avLst/>
              <a:gdLst/>
              <a:ahLst/>
              <a:cxnLst/>
              <a:rect l="l" t="t" r="r" b="b"/>
              <a:pathLst>
                <a:path w="16" h="38" extrusionOk="0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727" name="Google Shape;727;p11"/>
            <p:cNvSpPr/>
            <p:nvPr/>
          </p:nvSpPr>
          <p:spPr>
            <a:xfrm>
              <a:off x="3910" y="2005"/>
              <a:ext cx="54" cy="78"/>
            </a:xfrm>
            <a:custGeom>
              <a:avLst/>
              <a:gdLst/>
              <a:ahLst/>
              <a:cxnLst/>
              <a:rect l="l" t="t" r="r" b="b"/>
              <a:pathLst>
                <a:path w="23" h="33" extrusionOk="0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728" name="Google Shape;728;p11"/>
            <p:cNvSpPr/>
            <p:nvPr/>
          </p:nvSpPr>
          <p:spPr>
            <a:xfrm>
              <a:off x="3794" y="2033"/>
              <a:ext cx="140" cy="69"/>
            </a:xfrm>
            <a:custGeom>
              <a:avLst/>
              <a:gdLst/>
              <a:ahLst/>
              <a:cxnLst/>
              <a:rect l="l" t="t" r="r" b="b"/>
              <a:pathLst>
                <a:path w="59" h="29" extrusionOk="0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sp>
        <p:nvSpPr>
          <p:cNvPr id="729" name="Google Shape;729;p11"/>
          <p:cNvSpPr txBox="1"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0" name="Google Shape;730;p11"/>
          <p:cNvSpPr txBox="1">
            <a:spLocks noGrp="1"/>
          </p:cNvSpPr>
          <p:nvPr>
            <p:ph type="ft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1" name="Google Shape;731;p11"/>
          <p:cNvSpPr txBox="1">
            <a:spLocks noGrp="1"/>
          </p:cNvSpPr>
          <p:nvPr>
            <p:ph type="dt" idx="10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2" name="Google Shape;732;p11"/>
          <p:cNvSpPr txBox="1">
            <a:spLocks noGrp="1"/>
          </p:cNvSpPr>
          <p:nvPr>
            <p:ph type="sldNum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" name="Google Shape;734;p12"/>
          <p:cNvSpPr txBox="1">
            <a:spLocks noGrp="1"/>
          </p:cNvSpPr>
          <p:nvPr>
            <p:ph type="ft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5" name="Google Shape;735;p12"/>
          <p:cNvSpPr txBox="1">
            <a:spLocks noGrp="1"/>
          </p:cNvSpPr>
          <p:nvPr>
            <p:ph type="dt" idx="10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6" name="Google Shape;736;p12"/>
          <p:cNvSpPr txBox="1">
            <a:spLocks noGrp="1"/>
          </p:cNvSpPr>
          <p:nvPr>
            <p:ph type="sldNum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Google Shape;738;p13"/>
          <p:cNvSpPr txBox="1"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9" name="Google Shape;739;p13"/>
          <p:cNvSpPr txBox="1">
            <a:spLocks noGrp="1"/>
          </p:cNvSpPr>
          <p:nvPr>
            <p:ph type="body" idx="1"/>
          </p:nvPr>
        </p:nvSpPr>
        <p:spPr>
          <a:xfrm>
            <a:off x="4480560" y="457200"/>
            <a:ext cx="6675120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 sz="1800"/>
            </a:lvl2pPr>
            <a:lvl3pPr marL="1371600" lvl="2" indent="-330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600"/>
              <a:buChar char="•"/>
              <a:defRPr sz="1600"/>
            </a:lvl3pPr>
            <a:lvl4pPr marL="1828800" lvl="3" indent="-3175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 sz="1400"/>
            </a:lvl6pPr>
            <a:lvl7pPr marL="3200400" lvl="6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 sz="1400"/>
            </a:lvl7pPr>
            <a:lvl8pPr marL="3657600" lvl="7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 sz="1400"/>
            </a:lvl8pPr>
            <a:lvl9pPr marL="4114800" lvl="8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 sz="1400"/>
            </a:lvl9pPr>
          </a:lstStyle>
          <a:p>
            <a:endParaRPr/>
          </a:p>
        </p:txBody>
      </p:sp>
      <p:sp>
        <p:nvSpPr>
          <p:cNvPr id="740" name="Google Shape;740;p13"/>
          <p:cNvSpPr txBox="1">
            <a:spLocks noGrp="1"/>
          </p:cNvSpPr>
          <p:nvPr>
            <p:ph type="body" idx="2"/>
          </p:nvPr>
        </p:nvSpPr>
        <p:spPr>
          <a:xfrm>
            <a:off x="1097280" y="3474720"/>
            <a:ext cx="310896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741" name="Google Shape;741;p13"/>
          <p:cNvSpPr txBox="1">
            <a:spLocks noGrp="1"/>
          </p:cNvSpPr>
          <p:nvPr>
            <p:ph type="ft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2" name="Google Shape;742;p13"/>
          <p:cNvSpPr txBox="1">
            <a:spLocks noGrp="1"/>
          </p:cNvSpPr>
          <p:nvPr>
            <p:ph type="dt" idx="10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3" name="Google Shape;743;p13"/>
          <p:cNvSpPr txBox="1">
            <a:spLocks noGrp="1"/>
          </p:cNvSpPr>
          <p:nvPr>
            <p:ph type="sldNum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Google Shape;745;p14"/>
          <p:cNvSpPr txBox="1"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6" name="Google Shape;746;p14" descr="An empty placeholder to add an image. Click on the placeholder and select the image that you wish to add"/>
          <p:cNvSpPr>
            <a:spLocks noGrp="1"/>
          </p:cNvSpPr>
          <p:nvPr>
            <p:ph type="pic" idx="2"/>
          </p:nvPr>
        </p:nvSpPr>
        <p:spPr>
          <a:xfrm>
            <a:off x="4480560" y="457200"/>
            <a:ext cx="6675120" cy="59436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747" name="Google Shape;747;p14"/>
          <p:cNvSpPr txBox="1">
            <a:spLocks noGrp="1"/>
          </p:cNvSpPr>
          <p:nvPr>
            <p:ph type="body" idx="1"/>
          </p:nvPr>
        </p:nvSpPr>
        <p:spPr>
          <a:xfrm>
            <a:off x="1097280" y="3474720"/>
            <a:ext cx="310896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748" name="Google Shape;748;p14"/>
          <p:cNvSpPr txBox="1">
            <a:spLocks noGrp="1"/>
          </p:cNvSpPr>
          <p:nvPr>
            <p:ph type="ft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9" name="Google Shape;749;p14"/>
          <p:cNvSpPr txBox="1">
            <a:spLocks noGrp="1"/>
          </p:cNvSpPr>
          <p:nvPr>
            <p:ph type="dt" idx="10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0" name="Google Shape;750;p14"/>
          <p:cNvSpPr txBox="1">
            <a:spLocks noGrp="1"/>
          </p:cNvSpPr>
          <p:nvPr>
            <p:ph type="sldNum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51000">
              <a:srgbClr val="DFF5FD"/>
            </a:gs>
            <a:gs pos="92000">
              <a:srgbClr val="FFFFFF"/>
            </a:gs>
            <a:gs pos="100000">
              <a:srgbClr val="FFFFFF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/>
          <p:nvPr/>
        </p:nvSpPr>
        <p:spPr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 extrusionOk="0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" name="Google Shape;11;p5"/>
          <p:cNvSpPr/>
          <p:nvPr/>
        </p:nvSpPr>
        <p:spPr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 extrusionOk="0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" name="Google Shape;12;p5"/>
          <p:cNvSpPr/>
          <p:nvPr/>
        </p:nvSpPr>
        <p:spPr>
          <a:xfrm>
            <a:off x="-13749" y="5865035"/>
            <a:ext cx="11415151" cy="1004325"/>
          </a:xfrm>
          <a:custGeom>
            <a:avLst/>
            <a:gdLst/>
            <a:ahLst/>
            <a:cxnLst/>
            <a:rect l="l" t="t" r="r" b="b"/>
            <a:pathLst>
              <a:path w="12079179" h="2313737" extrusionOk="0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13" name="Google Shape;13;p5"/>
          <p:cNvGrpSpPr/>
          <p:nvPr/>
        </p:nvGrpSpPr>
        <p:grpSpPr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4" name="Google Shape;14;p5"/>
            <p:cNvSpPr/>
            <p:nvPr/>
          </p:nvSpPr>
          <p:spPr>
            <a:xfrm>
              <a:off x="3971" y="1976"/>
              <a:ext cx="78" cy="109"/>
            </a:xfrm>
            <a:custGeom>
              <a:avLst/>
              <a:gdLst/>
              <a:ahLst/>
              <a:cxnLst/>
              <a:rect l="l" t="t" r="r" b="b"/>
              <a:pathLst>
                <a:path w="33" h="46" extrusionOk="0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5" name="Google Shape;15;p5"/>
            <p:cNvSpPr/>
            <p:nvPr/>
          </p:nvSpPr>
          <p:spPr>
            <a:xfrm>
              <a:off x="3636" y="1964"/>
              <a:ext cx="413" cy="388"/>
            </a:xfrm>
            <a:custGeom>
              <a:avLst/>
              <a:gdLst/>
              <a:ahLst/>
              <a:cxnLst/>
              <a:rect l="l" t="t" r="r" b="b"/>
              <a:pathLst>
                <a:path w="175" h="164" extrusionOk="0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6" name="Google Shape;16;p5"/>
            <p:cNvSpPr/>
            <p:nvPr/>
          </p:nvSpPr>
          <p:spPr>
            <a:xfrm>
              <a:off x="3676" y="1964"/>
              <a:ext cx="364" cy="367"/>
            </a:xfrm>
            <a:custGeom>
              <a:avLst/>
              <a:gdLst/>
              <a:ahLst/>
              <a:cxnLst/>
              <a:rect l="l" t="t" r="r" b="b"/>
              <a:pathLst>
                <a:path w="154" h="155" extrusionOk="0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7" name="Google Shape;17;p5"/>
            <p:cNvSpPr/>
            <p:nvPr/>
          </p:nvSpPr>
          <p:spPr>
            <a:xfrm>
              <a:off x="3771" y="2080"/>
              <a:ext cx="207" cy="116"/>
            </a:xfrm>
            <a:custGeom>
              <a:avLst/>
              <a:gdLst/>
              <a:ahLst/>
              <a:cxnLst/>
              <a:rect l="l" t="t" r="r" b="b"/>
              <a:pathLst>
                <a:path w="88" h="49" extrusionOk="0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8" name="Google Shape;18;p5"/>
            <p:cNvSpPr/>
            <p:nvPr/>
          </p:nvSpPr>
          <p:spPr>
            <a:xfrm>
              <a:off x="3905" y="2128"/>
              <a:ext cx="59" cy="151"/>
            </a:xfrm>
            <a:custGeom>
              <a:avLst/>
              <a:gdLst/>
              <a:ahLst/>
              <a:cxnLst/>
              <a:rect l="l" t="t" r="r" b="b"/>
              <a:pathLst>
                <a:path w="25" h="64" extrusionOk="0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9" name="Google Shape;19;p5"/>
            <p:cNvSpPr/>
            <p:nvPr/>
          </p:nvSpPr>
          <p:spPr>
            <a:xfrm>
              <a:off x="3983" y="2106"/>
              <a:ext cx="38" cy="90"/>
            </a:xfrm>
            <a:custGeom>
              <a:avLst/>
              <a:gdLst/>
              <a:ahLst/>
              <a:cxnLst/>
              <a:rect l="l" t="t" r="r" b="b"/>
              <a:pathLst>
                <a:path w="16" h="38" extrusionOk="0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0" name="Google Shape;20;p5"/>
            <p:cNvSpPr/>
            <p:nvPr/>
          </p:nvSpPr>
          <p:spPr>
            <a:xfrm>
              <a:off x="3910" y="2005"/>
              <a:ext cx="54" cy="78"/>
            </a:xfrm>
            <a:custGeom>
              <a:avLst/>
              <a:gdLst/>
              <a:ahLst/>
              <a:cxnLst/>
              <a:rect l="l" t="t" r="r" b="b"/>
              <a:pathLst>
                <a:path w="23" h="33" extrusionOk="0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1" name="Google Shape;21;p5"/>
            <p:cNvSpPr/>
            <p:nvPr/>
          </p:nvSpPr>
          <p:spPr>
            <a:xfrm>
              <a:off x="3794" y="2033"/>
              <a:ext cx="140" cy="69"/>
            </a:xfrm>
            <a:custGeom>
              <a:avLst/>
              <a:gdLst/>
              <a:ahLst/>
              <a:cxnLst/>
              <a:rect l="l" t="t" r="r" b="b"/>
              <a:pathLst>
                <a:path w="59" h="29" extrusionOk="0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grpSp>
        <p:nvGrpSpPr>
          <p:cNvPr id="22" name="Google Shape;22;p5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3" name="Google Shape;23;p5"/>
            <p:cNvSpPr/>
            <p:nvPr/>
          </p:nvSpPr>
          <p:spPr>
            <a:xfrm>
              <a:off x="7344986" y="5566058"/>
              <a:ext cx="1750940" cy="1291943"/>
            </a:xfrm>
            <a:custGeom>
              <a:avLst/>
              <a:gdLst/>
              <a:ahLst/>
              <a:cxnLst/>
              <a:rect l="l" t="t" r="r" b="b"/>
              <a:pathLst>
                <a:path w="549" h="405" extrusionOk="0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4" name="Google Shape;24;p5"/>
            <p:cNvSpPr/>
            <p:nvPr/>
          </p:nvSpPr>
          <p:spPr>
            <a:xfrm>
              <a:off x="7529935" y="5745606"/>
              <a:ext cx="1565991" cy="1112394"/>
            </a:xfrm>
            <a:custGeom>
              <a:avLst/>
              <a:gdLst/>
              <a:ahLst/>
              <a:cxnLst/>
              <a:rect l="l" t="t" r="r" b="b"/>
              <a:pathLst>
                <a:path w="491" h="349" extrusionOk="0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5" name="Google Shape;25;p5"/>
            <p:cNvSpPr/>
            <p:nvPr/>
          </p:nvSpPr>
          <p:spPr>
            <a:xfrm>
              <a:off x="7988933" y="6516452"/>
              <a:ext cx="1106993" cy="217349"/>
            </a:xfrm>
            <a:custGeom>
              <a:avLst/>
              <a:gdLst/>
              <a:ahLst/>
              <a:cxnLst/>
              <a:rect l="l" t="t" r="r" b="b"/>
              <a:pathLst>
                <a:path w="347" h="68" extrusionOk="0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6" name="Google Shape;26;p5"/>
            <p:cNvSpPr/>
            <p:nvPr/>
          </p:nvSpPr>
          <p:spPr>
            <a:xfrm>
              <a:off x="8805678" y="6670351"/>
              <a:ext cx="121499" cy="187649"/>
            </a:xfrm>
            <a:custGeom>
              <a:avLst/>
              <a:gdLst/>
              <a:ahLst/>
              <a:cxnLst/>
              <a:rect l="l" t="t" r="r" b="b"/>
              <a:pathLst>
                <a:path w="38" h="59" extrusionOk="0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7" name="Google Shape;27;p5"/>
            <p:cNvSpPr/>
            <p:nvPr/>
          </p:nvSpPr>
          <p:spPr>
            <a:xfrm>
              <a:off x="9067576" y="6034505"/>
              <a:ext cx="28350" cy="93149"/>
            </a:xfrm>
            <a:custGeom>
              <a:avLst/>
              <a:gdLst/>
              <a:ahLst/>
              <a:cxnLst/>
              <a:rect l="l" t="t" r="r" b="b"/>
              <a:pathLst>
                <a:path w="9" h="29" extrusionOk="0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8" name="Google Shape;28;p5"/>
            <p:cNvSpPr/>
            <p:nvPr/>
          </p:nvSpPr>
          <p:spPr>
            <a:xfrm>
              <a:off x="8489780" y="5872506"/>
              <a:ext cx="458997" cy="657446"/>
            </a:xfrm>
            <a:custGeom>
              <a:avLst/>
              <a:gdLst/>
              <a:ahLst/>
              <a:cxnLst/>
              <a:rect l="l" t="t" r="r" b="b"/>
              <a:pathLst>
                <a:path w="144" h="206" extrusionOk="0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grpSp>
        <p:nvGrpSpPr>
          <p:cNvPr id="29" name="Google Shape;29;p5"/>
          <p:cNvGrpSpPr/>
          <p:nvPr/>
        </p:nvGrpSpPr>
        <p:grpSpPr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30" name="Google Shape;30;p5"/>
            <p:cNvSpPr/>
            <p:nvPr/>
          </p:nvSpPr>
          <p:spPr>
            <a:xfrm>
              <a:off x="2121" y="1060"/>
              <a:ext cx="597" cy="789"/>
            </a:xfrm>
            <a:custGeom>
              <a:avLst/>
              <a:gdLst/>
              <a:ahLst/>
              <a:cxnLst/>
              <a:rect l="l" t="t" r="r" b="b"/>
              <a:pathLst>
                <a:path w="253" h="334" extrusionOk="0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1" name="Google Shape;31;p5"/>
            <p:cNvSpPr/>
            <p:nvPr/>
          </p:nvSpPr>
          <p:spPr>
            <a:xfrm>
              <a:off x="2121" y="1114"/>
              <a:ext cx="541" cy="690"/>
            </a:xfrm>
            <a:custGeom>
              <a:avLst/>
              <a:gdLst/>
              <a:ahLst/>
              <a:cxnLst/>
              <a:rect l="l" t="t" r="r" b="b"/>
              <a:pathLst>
                <a:path w="229" h="292" extrusionOk="0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2" name="Google Shape;32;p5"/>
            <p:cNvSpPr/>
            <p:nvPr/>
          </p:nvSpPr>
          <p:spPr>
            <a:xfrm>
              <a:off x="2164" y="1325"/>
              <a:ext cx="337" cy="293"/>
            </a:xfrm>
            <a:custGeom>
              <a:avLst/>
              <a:gdLst/>
              <a:ahLst/>
              <a:cxnLst/>
              <a:rect l="l" t="t" r="r" b="b"/>
              <a:pathLst>
                <a:path w="143" h="124" extrusionOk="0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2149" y="1226"/>
              <a:ext cx="74" cy="290"/>
            </a:xfrm>
            <a:custGeom>
              <a:avLst/>
              <a:gdLst/>
              <a:ahLst/>
              <a:cxnLst/>
              <a:rect l="l" t="t" r="r" b="b"/>
              <a:pathLst>
                <a:path w="31" h="123" extrusionOk="0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4" name="Google Shape;34;p5"/>
            <p:cNvSpPr/>
            <p:nvPr/>
          </p:nvSpPr>
          <p:spPr>
            <a:xfrm>
              <a:off x="2121" y="1554"/>
              <a:ext cx="31" cy="28"/>
            </a:xfrm>
            <a:custGeom>
              <a:avLst/>
              <a:gdLst/>
              <a:ahLst/>
              <a:cxnLst/>
              <a:rect l="l" t="t" r="r" b="b"/>
              <a:pathLst>
                <a:path w="13" h="12" extrusionOk="0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5" name="Google Shape;35;p5"/>
            <p:cNvSpPr/>
            <p:nvPr/>
          </p:nvSpPr>
          <p:spPr>
            <a:xfrm>
              <a:off x="2234" y="1559"/>
              <a:ext cx="286" cy="82"/>
            </a:xfrm>
            <a:custGeom>
              <a:avLst/>
              <a:gdLst/>
              <a:ahLst/>
              <a:cxnLst/>
              <a:rect l="l" t="t" r="r" b="b"/>
              <a:pathLst>
                <a:path w="121" h="35" extrusionOk="0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6" name="Google Shape;36;p5"/>
            <p:cNvSpPr/>
            <p:nvPr/>
          </p:nvSpPr>
          <p:spPr>
            <a:xfrm>
              <a:off x="2173" y="1603"/>
              <a:ext cx="191" cy="147"/>
            </a:xfrm>
            <a:custGeom>
              <a:avLst/>
              <a:gdLst/>
              <a:ahLst/>
              <a:cxnLst/>
              <a:rect l="l" t="t" r="r" b="b"/>
              <a:pathLst>
                <a:path w="81" h="62" extrusionOk="0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grpSp>
        <p:nvGrpSpPr>
          <p:cNvPr id="37" name="Google Shape;37;p5"/>
          <p:cNvGrpSpPr/>
          <p:nvPr/>
        </p:nvGrpSpPr>
        <p:grpSpPr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8" name="Google Shape;38;p5"/>
            <p:cNvSpPr/>
            <p:nvPr/>
          </p:nvSpPr>
          <p:spPr>
            <a:xfrm>
              <a:off x="1922" y="1129"/>
              <a:ext cx="262" cy="174"/>
            </a:xfrm>
            <a:custGeom>
              <a:avLst/>
              <a:gdLst/>
              <a:ahLst/>
              <a:cxnLst/>
              <a:rect l="l" t="t" r="r" b="b"/>
              <a:pathLst>
                <a:path w="111" h="74" extrusionOk="0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39" name="Google Shape;39;p5"/>
            <p:cNvSpPr/>
            <p:nvPr/>
          </p:nvSpPr>
          <p:spPr>
            <a:xfrm>
              <a:off x="2066" y="1136"/>
              <a:ext cx="843" cy="567"/>
            </a:xfrm>
            <a:custGeom>
              <a:avLst/>
              <a:gdLst/>
              <a:ahLst/>
              <a:cxnLst/>
              <a:rect l="l" t="t" r="r" b="b"/>
              <a:pathLst>
                <a:path w="357" h="240" extrusionOk="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0" name="Google Shape;40;p5"/>
            <p:cNvSpPr/>
            <p:nvPr/>
          </p:nvSpPr>
          <p:spPr>
            <a:xfrm>
              <a:off x="2066" y="1136"/>
              <a:ext cx="775" cy="524"/>
            </a:xfrm>
            <a:custGeom>
              <a:avLst/>
              <a:gdLst/>
              <a:ahLst/>
              <a:cxnLst/>
              <a:rect l="l" t="t" r="r" b="b"/>
              <a:pathLst>
                <a:path w="328" h="222" extrusionOk="0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1" name="Google Shape;41;p5"/>
            <p:cNvSpPr/>
            <p:nvPr/>
          </p:nvSpPr>
          <p:spPr>
            <a:xfrm>
              <a:off x="2170" y="1159"/>
              <a:ext cx="498" cy="225"/>
            </a:xfrm>
            <a:custGeom>
              <a:avLst/>
              <a:gdLst/>
              <a:ahLst/>
              <a:cxnLst/>
              <a:rect l="l" t="t" r="r" b="b"/>
              <a:pathLst>
                <a:path w="211" h="95" extrusionOk="0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2" name="Google Shape;42;p5"/>
            <p:cNvSpPr/>
            <p:nvPr/>
          </p:nvSpPr>
          <p:spPr>
            <a:xfrm>
              <a:off x="2293" y="1136"/>
              <a:ext cx="71" cy="56"/>
            </a:xfrm>
            <a:custGeom>
              <a:avLst/>
              <a:gdLst/>
              <a:ahLst/>
              <a:cxnLst/>
              <a:rect l="l" t="t" r="r" b="b"/>
              <a:pathLst>
                <a:path w="30" h="24" extrusionOk="0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3" name="Google Shape;43;p5"/>
            <p:cNvSpPr/>
            <p:nvPr/>
          </p:nvSpPr>
          <p:spPr>
            <a:xfrm>
              <a:off x="2201" y="1136"/>
              <a:ext cx="9" cy="28"/>
            </a:xfrm>
            <a:custGeom>
              <a:avLst/>
              <a:gdLst/>
              <a:ahLst/>
              <a:cxnLst/>
              <a:rect l="l" t="t" r="r" b="b"/>
              <a:pathLst>
                <a:path w="4" h="12" extrusionOk="0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4" name="Google Shape;44;p5"/>
            <p:cNvSpPr/>
            <p:nvPr/>
          </p:nvSpPr>
          <p:spPr>
            <a:xfrm>
              <a:off x="2142" y="1228"/>
              <a:ext cx="54" cy="210"/>
            </a:xfrm>
            <a:custGeom>
              <a:avLst/>
              <a:gdLst/>
              <a:ahLst/>
              <a:cxnLst/>
              <a:rect l="l" t="t" r="r" b="b"/>
              <a:pathLst>
                <a:path w="23" h="89" extrusionOk="0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5" name="Google Shape;45;p5"/>
            <p:cNvSpPr/>
            <p:nvPr/>
          </p:nvSpPr>
          <p:spPr>
            <a:xfrm>
              <a:off x="2229" y="1249"/>
              <a:ext cx="139" cy="340"/>
            </a:xfrm>
            <a:custGeom>
              <a:avLst/>
              <a:gdLst/>
              <a:ahLst/>
              <a:cxnLst/>
              <a:rect l="l" t="t" r="r" b="b"/>
              <a:pathLst>
                <a:path w="59" h="144" extrusionOk="0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grpSp>
        <p:nvGrpSpPr>
          <p:cNvPr id="46" name="Google Shape;46;p5"/>
          <p:cNvGrpSpPr/>
          <p:nvPr/>
        </p:nvGrpSpPr>
        <p:grpSpPr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7" name="Google Shape;47;p5"/>
            <p:cNvSpPr/>
            <p:nvPr/>
          </p:nvSpPr>
          <p:spPr>
            <a:xfrm>
              <a:off x="1901" y="2020"/>
              <a:ext cx="1059" cy="1640"/>
            </a:xfrm>
            <a:custGeom>
              <a:avLst/>
              <a:gdLst/>
              <a:ahLst/>
              <a:cxnLst/>
              <a:rect l="l" t="t" r="r" b="b"/>
              <a:pathLst>
                <a:path w="448" h="694" extrusionOk="0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8" name="Google Shape;48;p5"/>
            <p:cNvSpPr/>
            <p:nvPr/>
          </p:nvSpPr>
          <p:spPr>
            <a:xfrm>
              <a:off x="1901" y="2136"/>
              <a:ext cx="952" cy="1365"/>
            </a:xfrm>
            <a:custGeom>
              <a:avLst/>
              <a:gdLst/>
              <a:ahLst/>
              <a:cxnLst/>
              <a:rect l="l" t="t" r="r" b="b"/>
              <a:pathLst>
                <a:path w="403" h="578" extrusionOk="0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1993" y="2495"/>
              <a:ext cx="314" cy="853"/>
            </a:xfrm>
            <a:custGeom>
              <a:avLst/>
              <a:gdLst/>
              <a:ahLst/>
              <a:cxnLst/>
              <a:rect l="l" t="t" r="r" b="b"/>
              <a:pathLst>
                <a:path w="133" h="361" extrusionOk="0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2151" y="2949"/>
              <a:ext cx="542" cy="290"/>
            </a:xfrm>
            <a:custGeom>
              <a:avLst/>
              <a:gdLst/>
              <a:ahLst/>
              <a:cxnLst/>
              <a:rect l="l" t="t" r="r" b="b"/>
              <a:pathLst>
                <a:path w="229" h="123" extrusionOk="0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2071" y="3341"/>
              <a:ext cx="359" cy="87"/>
            </a:xfrm>
            <a:custGeom>
              <a:avLst/>
              <a:gdLst/>
              <a:ahLst/>
              <a:cxnLst/>
              <a:rect l="l" t="t" r="r" b="b"/>
              <a:pathLst>
                <a:path w="152" h="37" extrusionOk="0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1901" y="3034"/>
              <a:ext cx="144" cy="137"/>
            </a:xfrm>
            <a:custGeom>
              <a:avLst/>
              <a:gdLst/>
              <a:ahLst/>
              <a:cxnLst/>
              <a:rect l="l" t="t" r="r" b="b"/>
              <a:pathLst>
                <a:path w="61" h="58" extrusionOk="0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3" name="Google Shape;53;p5"/>
            <p:cNvSpPr/>
            <p:nvPr/>
          </p:nvSpPr>
          <p:spPr>
            <a:xfrm>
              <a:off x="1901" y="3279"/>
              <a:ext cx="113" cy="40"/>
            </a:xfrm>
            <a:custGeom>
              <a:avLst/>
              <a:gdLst/>
              <a:ahLst/>
              <a:cxnLst/>
              <a:rect l="l" t="t" r="r" b="b"/>
              <a:pathLst>
                <a:path w="48" h="17" extrusionOk="0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4" name="Google Shape;54;p5"/>
            <p:cNvSpPr/>
            <p:nvPr/>
          </p:nvSpPr>
          <p:spPr>
            <a:xfrm>
              <a:off x="1903" y="3454"/>
              <a:ext cx="196" cy="333"/>
            </a:xfrm>
            <a:custGeom>
              <a:avLst/>
              <a:gdLst/>
              <a:ahLst/>
              <a:cxnLst/>
              <a:rect l="l" t="t" r="r" b="b"/>
              <a:pathLst>
                <a:path w="83" h="141" extrusionOk="0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grpSp>
        <p:nvGrpSpPr>
          <p:cNvPr id="55" name="Google Shape;55;p5"/>
          <p:cNvGrpSpPr/>
          <p:nvPr/>
        </p:nvGrpSpPr>
        <p:grpSpPr>
          <a:xfrm rot="-1651836">
            <a:off x="11143247" y="105148"/>
            <a:ext cx="675071" cy="772505"/>
            <a:chOff x="4634" y="754"/>
            <a:chExt cx="1164" cy="1332"/>
          </a:xfrm>
        </p:grpSpPr>
        <p:sp>
          <p:nvSpPr>
            <p:cNvPr id="56" name="Google Shape;56;p5"/>
            <p:cNvSpPr/>
            <p:nvPr/>
          </p:nvSpPr>
          <p:spPr>
            <a:xfrm>
              <a:off x="4634" y="754"/>
              <a:ext cx="1164" cy="1235"/>
            </a:xfrm>
            <a:custGeom>
              <a:avLst/>
              <a:gdLst/>
              <a:ahLst/>
              <a:cxnLst/>
              <a:rect l="l" t="t" r="r" b="b"/>
              <a:pathLst>
                <a:path w="493" h="523" extrusionOk="0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4733" y="829"/>
              <a:ext cx="987" cy="1002"/>
            </a:xfrm>
            <a:custGeom>
              <a:avLst/>
              <a:gdLst/>
              <a:ahLst/>
              <a:cxnLst/>
              <a:rect l="l" t="t" r="r" b="b"/>
              <a:pathLst>
                <a:path w="418" h="424" extrusionOk="0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5118" y="1094"/>
              <a:ext cx="163" cy="696"/>
            </a:xfrm>
            <a:custGeom>
              <a:avLst/>
              <a:gdLst/>
              <a:ahLst/>
              <a:cxnLst/>
              <a:rect l="l" t="t" r="r" b="b"/>
              <a:pathLst>
                <a:path w="69" h="295" extrusionOk="0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4858" y="1299"/>
              <a:ext cx="317" cy="338"/>
            </a:xfrm>
            <a:custGeom>
              <a:avLst/>
              <a:gdLst/>
              <a:ahLst/>
              <a:cxnLst/>
              <a:rect l="l" t="t" r="r" b="b"/>
              <a:pathLst>
                <a:path w="134" h="143" extrusionOk="0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4912" y="1710"/>
              <a:ext cx="277" cy="95"/>
            </a:xfrm>
            <a:custGeom>
              <a:avLst/>
              <a:gdLst/>
              <a:ahLst/>
              <a:cxnLst/>
              <a:rect l="l" t="t" r="r" b="b"/>
              <a:pathLst>
                <a:path w="117" h="40" extrusionOk="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5257" y="1401"/>
              <a:ext cx="387" cy="260"/>
            </a:xfrm>
            <a:custGeom>
              <a:avLst/>
              <a:gdLst/>
              <a:ahLst/>
              <a:cxnLst/>
              <a:rect l="l" t="t" r="r" b="b"/>
              <a:pathLst>
                <a:path w="164" h="110" extrusionOk="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5238" y="1701"/>
              <a:ext cx="373" cy="118"/>
            </a:xfrm>
            <a:custGeom>
              <a:avLst/>
              <a:gdLst/>
              <a:ahLst/>
              <a:cxnLst/>
              <a:rect l="l" t="t" r="r" b="b"/>
              <a:pathLst>
                <a:path w="158" h="50" extrusionOk="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3" name="Google Shape;63;p5"/>
            <p:cNvSpPr/>
            <p:nvPr/>
          </p:nvSpPr>
          <p:spPr>
            <a:xfrm>
              <a:off x="5042" y="1847"/>
              <a:ext cx="187" cy="239"/>
            </a:xfrm>
            <a:custGeom>
              <a:avLst/>
              <a:gdLst/>
              <a:ahLst/>
              <a:cxnLst/>
              <a:rect l="l" t="t" r="r" b="b"/>
              <a:pathLst>
                <a:path w="79" h="101" extrusionOk="0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grpSp>
        <p:nvGrpSpPr>
          <p:cNvPr id="64" name="Google Shape;64;p5"/>
          <p:cNvGrpSpPr/>
          <p:nvPr/>
        </p:nvGrpSpPr>
        <p:grpSpPr>
          <a:xfrm flipH="1">
            <a:off x="10782664" y="2958792"/>
            <a:ext cx="1028242" cy="1140705"/>
            <a:chOff x="2052" y="995"/>
            <a:chExt cx="768" cy="852"/>
          </a:xfrm>
        </p:grpSpPr>
        <p:sp>
          <p:nvSpPr>
            <p:cNvPr id="65" name="Google Shape;65;p5"/>
            <p:cNvSpPr/>
            <p:nvPr/>
          </p:nvSpPr>
          <p:spPr>
            <a:xfrm>
              <a:off x="2430" y="1616"/>
              <a:ext cx="151" cy="231"/>
            </a:xfrm>
            <a:custGeom>
              <a:avLst/>
              <a:gdLst/>
              <a:ahLst/>
              <a:cxnLst/>
              <a:rect l="l" t="t" r="r" b="b"/>
              <a:pathLst>
                <a:path w="64" h="98" extrusionOk="0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6" name="Google Shape;66;p5"/>
            <p:cNvSpPr/>
            <p:nvPr/>
          </p:nvSpPr>
          <p:spPr>
            <a:xfrm>
              <a:off x="2052" y="995"/>
              <a:ext cx="768" cy="729"/>
            </a:xfrm>
            <a:custGeom>
              <a:avLst/>
              <a:gdLst/>
              <a:ahLst/>
              <a:cxnLst/>
              <a:rect l="l" t="t" r="r" b="b"/>
              <a:pathLst>
                <a:path w="325" h="309" extrusionOk="0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7" name="Google Shape;67;p5"/>
            <p:cNvSpPr/>
            <p:nvPr/>
          </p:nvSpPr>
          <p:spPr>
            <a:xfrm>
              <a:off x="2090" y="1054"/>
              <a:ext cx="650" cy="677"/>
            </a:xfrm>
            <a:custGeom>
              <a:avLst/>
              <a:gdLst/>
              <a:ahLst/>
              <a:cxnLst/>
              <a:rect l="l" t="t" r="r" b="b"/>
              <a:pathLst>
                <a:path w="275" h="287" extrusionOk="0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8" name="Google Shape;68;p5"/>
            <p:cNvSpPr/>
            <p:nvPr/>
          </p:nvSpPr>
          <p:spPr>
            <a:xfrm>
              <a:off x="2322" y="1198"/>
              <a:ext cx="212" cy="429"/>
            </a:xfrm>
            <a:custGeom>
              <a:avLst/>
              <a:gdLst/>
              <a:ahLst/>
              <a:cxnLst/>
              <a:rect l="l" t="t" r="r" b="b"/>
              <a:pathLst>
                <a:path w="90" h="182" extrusionOk="0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69" name="Google Shape;69;p5"/>
            <p:cNvSpPr/>
            <p:nvPr/>
          </p:nvSpPr>
          <p:spPr>
            <a:xfrm>
              <a:off x="2508" y="1235"/>
              <a:ext cx="128" cy="281"/>
            </a:xfrm>
            <a:custGeom>
              <a:avLst/>
              <a:gdLst/>
              <a:ahLst/>
              <a:cxnLst/>
              <a:rect l="l" t="t" r="r" b="b"/>
              <a:pathLst>
                <a:path w="54" h="119" extrusionOk="0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70" name="Google Shape;70;p5"/>
            <p:cNvSpPr/>
            <p:nvPr/>
          </p:nvSpPr>
          <p:spPr>
            <a:xfrm>
              <a:off x="2539" y="1500"/>
              <a:ext cx="163" cy="101"/>
            </a:xfrm>
            <a:custGeom>
              <a:avLst/>
              <a:gdLst/>
              <a:ahLst/>
              <a:cxnLst/>
              <a:rect l="l" t="t" r="r" b="b"/>
              <a:pathLst>
                <a:path w="69" h="43" extrusionOk="0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71" name="Google Shape;71;p5"/>
            <p:cNvSpPr/>
            <p:nvPr/>
          </p:nvSpPr>
          <p:spPr>
            <a:xfrm>
              <a:off x="2303" y="1604"/>
              <a:ext cx="177" cy="59"/>
            </a:xfrm>
            <a:custGeom>
              <a:avLst/>
              <a:gdLst/>
              <a:ahLst/>
              <a:cxnLst/>
              <a:rect l="l" t="t" r="r" b="b"/>
              <a:pathLst>
                <a:path w="75" h="25" extrusionOk="0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72" name="Google Shape;72;p5"/>
            <p:cNvSpPr/>
            <p:nvPr/>
          </p:nvSpPr>
          <p:spPr>
            <a:xfrm>
              <a:off x="2161" y="1472"/>
              <a:ext cx="300" cy="111"/>
            </a:xfrm>
            <a:custGeom>
              <a:avLst/>
              <a:gdLst/>
              <a:ahLst/>
              <a:cxnLst/>
              <a:rect l="l" t="t" r="r" b="b"/>
              <a:pathLst>
                <a:path w="127" h="47" extrusionOk="0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sp>
        <p:nvSpPr>
          <p:cNvPr id="73" name="Google Shape;73;p5"/>
          <p:cNvSpPr txBox="1"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5"/>
          <p:cNvSpPr txBox="1"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75" name="Google Shape;75;p5"/>
          <p:cNvSpPr txBox="1">
            <a:spLocks noGrp="1"/>
          </p:cNvSpPr>
          <p:nvPr>
            <p:ph type="ft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76" name="Google Shape;76;p5"/>
          <p:cNvSpPr txBox="1">
            <a:spLocks noGrp="1"/>
          </p:cNvSpPr>
          <p:nvPr>
            <p:ph type="dt" idx="10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77" name="Google Shape;77;p5"/>
          <p:cNvSpPr txBox="1">
            <a:spLocks noGrp="1"/>
          </p:cNvSpPr>
          <p:nvPr>
            <p:ph type="sldNum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choolapp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Food.Service.Office@eastmont206.org" TargetMode="External"/><Relationship Id="rId4" Type="http://schemas.openxmlformats.org/officeDocument/2006/relationships/hyperlink" Target="http://www.eastmont206.org/departments/food-services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p1"/>
          <p:cNvSpPr txBox="1">
            <a:spLocks noGrp="1"/>
          </p:cNvSpPr>
          <p:nvPr>
            <p:ph type="ctrTitle"/>
          </p:nvPr>
        </p:nvSpPr>
        <p:spPr>
          <a:xfrm>
            <a:off x="2253342" y="0"/>
            <a:ext cx="8262257" cy="1276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 b="1"/>
              <a:t>Eastmont Food Service</a:t>
            </a:r>
            <a:br>
              <a:rPr lang="en-US" sz="3600"/>
            </a:br>
            <a:r>
              <a:rPr lang="en-US" sz="2200" b="1"/>
              <a:t>Meal Pick Up Schedule</a:t>
            </a:r>
            <a:br>
              <a:rPr lang="en-US" sz="2200" b="1"/>
            </a:br>
            <a:r>
              <a:rPr lang="en-US" sz="2200" b="1"/>
              <a:t>Beginning Tuesday, September 8th</a:t>
            </a:r>
            <a:endParaRPr/>
          </a:p>
        </p:txBody>
      </p:sp>
      <p:sp>
        <p:nvSpPr>
          <p:cNvPr id="769" name="Google Shape;769;p1"/>
          <p:cNvSpPr txBox="1">
            <a:spLocks noGrp="1"/>
          </p:cNvSpPr>
          <p:nvPr>
            <p:ph type="subTitle" idx="1"/>
          </p:nvPr>
        </p:nvSpPr>
        <p:spPr>
          <a:xfrm>
            <a:off x="1936376" y="1283676"/>
            <a:ext cx="8915562" cy="1546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1"/>
              <a:t>Lee Elementary</a:t>
            </a:r>
            <a:r>
              <a:rPr lang="en-US" sz="1800"/>
              <a:t> - 11:00am - 12:30pm</a:t>
            </a:r>
            <a:endParaRPr/>
          </a:p>
          <a:p>
            <a: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1"/>
              <a:t>Eastmont Jr High School</a:t>
            </a:r>
            <a:r>
              <a:rPr lang="en-US" sz="1800"/>
              <a:t> – 10:45am - 12:45pm </a:t>
            </a:r>
            <a:endParaRPr sz="1800"/>
          </a:p>
          <a:p>
            <a:pPr marL="3657600" lvl="3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OR Monday - Thursday 4:30pm - 6:00pm</a:t>
            </a:r>
            <a:endParaRPr/>
          </a:p>
          <a:p>
            <a: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1"/>
              <a:t>Clovis </a:t>
            </a:r>
            <a:r>
              <a:rPr lang="en-US" sz="1800"/>
              <a:t>- 11:00am – 12:30 pm</a:t>
            </a:r>
            <a:endParaRPr/>
          </a:p>
          <a:p>
            <a: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1"/>
              <a:t>Rock Island Elementary</a:t>
            </a:r>
            <a:r>
              <a:rPr lang="en-US" sz="1800"/>
              <a:t> - 11:00am - 12:30pm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endParaRPr/>
          </a:p>
        </p:txBody>
      </p:sp>
      <p:sp>
        <p:nvSpPr>
          <p:cNvPr id="770" name="Google Shape;770;p1"/>
          <p:cNvSpPr txBox="1"/>
          <p:nvPr/>
        </p:nvSpPr>
        <p:spPr>
          <a:xfrm>
            <a:off x="4971383" y="2894260"/>
            <a:ext cx="5263500" cy="28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920"/>
              <a:buFont typeface="Arial"/>
              <a:buChar char="•"/>
            </a:pPr>
            <a:r>
              <a:rPr lang="en-US" sz="1665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Children who live in proximity of school meal sites are expected to pick up meals at these locations Monday-Friday.</a:t>
            </a:r>
            <a:endParaRPr/>
          </a:p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65" b="0" i="0" u="none" strike="noStrike" cap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920"/>
              <a:buFont typeface="Arial"/>
              <a:buChar char="•"/>
            </a:pPr>
            <a:r>
              <a:rPr lang="en-US" sz="1665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Meals are available free of charge for all children 18 years of age and younger.</a:t>
            </a:r>
            <a:endParaRPr/>
          </a:p>
          <a:p>
            <a:pPr marL="342900" marR="0" lvl="0" indent="-22098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920"/>
              <a:buFont typeface="Arial"/>
              <a:buNone/>
            </a:pPr>
            <a:endParaRPr sz="1665" b="0" i="0" u="none" strike="noStrike" cap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920"/>
              <a:buFont typeface="Arial"/>
              <a:buChar char="•"/>
            </a:pPr>
            <a:r>
              <a:rPr lang="en-US" sz="1665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Children do not need to be enrolled at Eastmont School District.</a:t>
            </a:r>
            <a:endParaRPr/>
          </a:p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65" b="0" i="0" u="none" strike="noStrike" cap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920"/>
              <a:buFont typeface="Arial"/>
              <a:buChar char="•"/>
            </a:pPr>
            <a:r>
              <a:rPr lang="en-US" sz="1665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One meal per child.  Parents may pick up for children not present.</a:t>
            </a:r>
            <a:endParaRPr/>
          </a:p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65" b="0" i="0" u="none" strike="noStrike" cap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920"/>
              <a:buFont typeface="Arial"/>
              <a:buChar char="•"/>
            </a:pPr>
            <a:r>
              <a:rPr lang="en-US" sz="1665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For questions concerning Food Service, please call 884-3026</a:t>
            </a:r>
            <a:endParaRPr sz="1665" b="0" i="0" u="none" strike="noStrike" cap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1" name="Google Shape;771;p1"/>
          <p:cNvSpPr txBox="1"/>
          <p:nvPr/>
        </p:nvSpPr>
        <p:spPr>
          <a:xfrm>
            <a:off x="9757187" y="6185647"/>
            <a:ext cx="28292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This institution is an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equal opportunity provider.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72" name="Google Shape;772;p1"/>
          <p:cNvCxnSpPr/>
          <p:nvPr/>
        </p:nvCxnSpPr>
        <p:spPr>
          <a:xfrm>
            <a:off x="2990626" y="1283676"/>
            <a:ext cx="7115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73" name="Google Shape;773;p1"/>
          <p:cNvCxnSpPr/>
          <p:nvPr/>
        </p:nvCxnSpPr>
        <p:spPr>
          <a:xfrm>
            <a:off x="2990626" y="2830119"/>
            <a:ext cx="724423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2"/>
          <p:cNvSpPr txBox="1">
            <a:spLocks noGrp="1"/>
          </p:cNvSpPr>
          <p:nvPr>
            <p:ph type="title"/>
          </p:nvPr>
        </p:nvSpPr>
        <p:spPr>
          <a:xfrm>
            <a:off x="1524000" y="78910"/>
            <a:ext cx="9133730" cy="723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</a:pPr>
            <a:r>
              <a:rPr lang="en-US"/>
              <a:t>Updated! Information about Meal Pick-up     </a:t>
            </a:r>
            <a:r>
              <a:rPr lang="en-US" sz="1300"/>
              <a:t>9/1/2020</a:t>
            </a:r>
            <a:endParaRPr sz="1300"/>
          </a:p>
        </p:txBody>
      </p:sp>
      <p:sp>
        <p:nvSpPr>
          <p:cNvPr id="780" name="Google Shape;780;p2"/>
          <p:cNvSpPr txBox="1">
            <a:spLocks noGrp="1"/>
          </p:cNvSpPr>
          <p:nvPr>
            <p:ph type="body" idx="1"/>
          </p:nvPr>
        </p:nvSpPr>
        <p:spPr>
          <a:xfrm>
            <a:off x="892885" y="802105"/>
            <a:ext cx="10700804" cy="4944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41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US" sz="1800"/>
              <a:t>All meals are free of charge for any child aged 18 years and younger.  Children do not need to be enrolled at Eastmont School District.</a:t>
            </a:r>
            <a:endParaRPr sz="1800"/>
          </a:p>
          <a:p>
            <a:pPr marL="274320" lvl="0" indent="-2413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500"/>
              <a:buChar char="•"/>
            </a:pPr>
            <a:r>
              <a:rPr lang="en-US" sz="1800"/>
              <a:t>Students do not need to be present.  Parents or guardians can pick up meals.  </a:t>
            </a:r>
            <a:endParaRPr sz="1800"/>
          </a:p>
          <a:p>
            <a:pPr marL="274320" lvl="0" indent="-2413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500"/>
              <a:buChar char="•"/>
            </a:pPr>
            <a:r>
              <a:rPr lang="en-US" sz="1800"/>
              <a:t>Meals will only be distributed on school days.</a:t>
            </a:r>
            <a:endParaRPr sz="1800"/>
          </a:p>
          <a:p>
            <a:pPr marL="274320" lvl="0" indent="-2413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500"/>
              <a:buChar char="•"/>
            </a:pPr>
            <a:r>
              <a:rPr lang="en-US" sz="1800"/>
              <a:t>Eastmont School District will transition back to normal operation as soon as it is safe and approved by local health officials.  </a:t>
            </a:r>
            <a:endParaRPr sz="2200"/>
          </a:p>
          <a:p>
            <a:pPr marL="274320" lvl="0" indent="-2413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500"/>
              <a:buChar char="•"/>
            </a:pPr>
            <a:r>
              <a:rPr lang="en-US" sz="1800"/>
              <a:t>If your income has changed, this may be a good time to apply for free or reduced price meal benefits for the 2020-2021 school year.  Apply online at: </a:t>
            </a:r>
            <a:r>
              <a:rPr lang="en-US" sz="1800" u="sng">
                <a:solidFill>
                  <a:schemeClr val="hlink"/>
                </a:solidFill>
                <a:hlinkClick r:id="rId3"/>
              </a:rPr>
              <a:t>www.myschoolapps.com</a:t>
            </a:r>
            <a:r>
              <a:rPr lang="en-US" sz="1800"/>
              <a:t> or </a:t>
            </a:r>
            <a:r>
              <a:rPr lang="en-US" sz="1800" u="sng">
                <a:solidFill>
                  <a:schemeClr val="hlink"/>
                </a:solidFill>
                <a:hlinkClick r:id="rId4"/>
              </a:rPr>
              <a:t>www.eastmont206.org/departments/food-services</a:t>
            </a:r>
            <a:r>
              <a:rPr lang="en-US" sz="1800"/>
              <a:t> </a:t>
            </a:r>
            <a:endParaRPr sz="1800">
              <a:highlight>
                <a:srgbClr val="FFFF00"/>
              </a:highlight>
            </a:endParaRPr>
          </a:p>
          <a:p>
            <a:pPr marL="274320" lvl="0" indent="-2413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500"/>
              <a:buChar char="•"/>
            </a:pPr>
            <a:r>
              <a:rPr lang="en-US" sz="1800"/>
              <a:t>None of the pick up times work for my family.  Please call the Food Service Office at 884-3026 or email  </a:t>
            </a:r>
            <a:r>
              <a:rPr lang="en-US" sz="1800" u="sng">
                <a:solidFill>
                  <a:schemeClr val="hlink"/>
                </a:solidFill>
                <a:hlinkClick r:id="rId5"/>
              </a:rPr>
              <a:t>Food.Service.Office@eastmont206.org</a:t>
            </a:r>
            <a:r>
              <a:rPr lang="en-US" sz="1800"/>
              <a:t>  You will be contacted to make alternative arrangements.</a:t>
            </a:r>
            <a:endParaRPr sz="1800"/>
          </a:p>
          <a:p>
            <a:pPr marL="274320" lvl="0" indent="-2413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500"/>
              <a:buChar char="•"/>
            </a:pPr>
            <a:r>
              <a:rPr lang="en-US" sz="1800"/>
              <a:t>Si usted necesita asistencia en español visite la pagina web www.eastmont206.org.</a:t>
            </a:r>
            <a:endParaRPr sz="1800"/>
          </a:p>
        </p:txBody>
      </p:sp>
      <p:sp>
        <p:nvSpPr>
          <p:cNvPr id="781" name="Google Shape;781;p2"/>
          <p:cNvSpPr txBox="1"/>
          <p:nvPr/>
        </p:nvSpPr>
        <p:spPr>
          <a:xfrm>
            <a:off x="4658061" y="6314927"/>
            <a:ext cx="369232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This institution is an equal opportunity provider.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" name="Google Shape;786;p17"/>
          <p:cNvSpPr txBox="1">
            <a:spLocks noGrp="1"/>
          </p:cNvSpPr>
          <p:nvPr>
            <p:ph type="title"/>
          </p:nvPr>
        </p:nvSpPr>
        <p:spPr>
          <a:xfrm>
            <a:off x="2946688" y="153294"/>
            <a:ext cx="7725900" cy="6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2700"/>
              <a:t>Eastmont Meal Delivery Routes</a:t>
            </a:r>
            <a:br>
              <a:rPr lang="en-US" sz="2700"/>
            </a:br>
            <a:r>
              <a:rPr lang="en-US" sz="2300"/>
              <a:t>Effective 9/8/2020</a:t>
            </a:r>
            <a:endParaRPr sz="4100"/>
          </a:p>
        </p:txBody>
      </p:sp>
      <p:pic>
        <p:nvPicPr>
          <p:cNvPr id="787" name="Google Shape;78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6281" y="3701342"/>
            <a:ext cx="3552543" cy="2841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8" name="Google Shape;788;p1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233136" y="1035332"/>
            <a:ext cx="3505688" cy="25503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89" name="Google Shape;789;p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42282" y="1005391"/>
            <a:ext cx="3937702" cy="2610214"/>
          </a:xfrm>
          <a:prstGeom prst="rect">
            <a:avLst/>
          </a:prstGeom>
          <a:noFill/>
          <a:ln>
            <a:noFill/>
          </a:ln>
        </p:spPr>
      </p:pic>
      <p:pic>
        <p:nvPicPr>
          <p:cNvPr id="790" name="Google Shape;790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918030" y="3645547"/>
            <a:ext cx="3986206" cy="2967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1" name="Google Shape;791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964177" y="304799"/>
            <a:ext cx="3987518" cy="30318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92" name="Google Shape;792;p1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285182" y="3425068"/>
            <a:ext cx="3345507" cy="3223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93" name="Google Shape;793;p1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086396" y="121919"/>
            <a:ext cx="638264" cy="7335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rgbClr val="000000"/>
      </a:dk1>
      <a:lt1>
        <a:srgbClr val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rgbClr val="000000"/>
      </a:dk1>
      <a:lt1>
        <a:srgbClr val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326</Words>
  <Application>Microsoft Office PowerPoint</Application>
  <PresentationFormat>Widescreen</PresentationFormat>
  <Paragraphs>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Cambria</vt:lpstr>
      <vt:lpstr>Back to School 16x9</vt:lpstr>
      <vt:lpstr>Eastmont Food Service Meal Pick Up Schedule Beginning Tuesday, September 8th</vt:lpstr>
      <vt:lpstr>Updated! Information about Meal Pick-up     9/1/2020</vt:lpstr>
      <vt:lpstr>Eastmont Meal Delivery Routes Effective 9/8/2020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Eastmont Food Service Meal Pick Up Schedule Beginning Tuesday, September 8th</dc:title>
  <dc:creator>Suzy Howard</dc:creator>
  <cp:lastModifiedBy>Anna Ericksen</cp:lastModifiedBy>
  <cp:revision>2</cp:revision>
  <dcterms:created xsi:type="dcterms:W3CDTF">2020-08-12T23:14:09Z</dcterms:created>
  <dcterms:modified xsi:type="dcterms:W3CDTF">2020-09-08T23:16:42Z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